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725" r:id="rId3"/>
    <p:sldId id="724" r:id="rId4"/>
    <p:sldId id="733" r:id="rId5"/>
    <p:sldId id="726" r:id="rId6"/>
    <p:sldId id="283" r:id="rId7"/>
    <p:sldId id="729" r:id="rId8"/>
    <p:sldId id="592" r:id="rId9"/>
    <p:sldId id="259" r:id="rId10"/>
    <p:sldId id="258" r:id="rId11"/>
    <p:sldId id="730" r:id="rId12"/>
    <p:sldId id="731" r:id="rId13"/>
    <p:sldId id="732"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E4D832-FDE8-49A9-AD11-AF3D7CEA69E3}" v="19" dt="2026-10-23T10:13:31.782"/>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3" d="100"/>
          <a:sy n="63" d="100"/>
        </p:scale>
        <p:origin x="84"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tte Waldemar" userId="e37a984c-56f0-4758-8d45-31053a8ee707" providerId="ADAL" clId="{E37B5F08-A65E-4218-9114-58E0C60A67E0}"/>
    <pc:docChg chg="undo custSel addSld modSld sldOrd">
      <pc:chgData name="Annette Waldemar" userId="e37a984c-56f0-4758-8d45-31053a8ee707" providerId="ADAL" clId="{E37B5F08-A65E-4218-9114-58E0C60A67E0}" dt="2026-10-23T10:32:52.885" v="456" actId="948"/>
      <pc:docMkLst>
        <pc:docMk/>
      </pc:docMkLst>
      <pc:sldChg chg="modSp mod">
        <pc:chgData name="Annette Waldemar" userId="e37a984c-56f0-4758-8d45-31053a8ee707" providerId="ADAL" clId="{E37B5F08-A65E-4218-9114-58E0C60A67E0}" dt="2026-10-23T10:10:32.190" v="414" actId="1076"/>
        <pc:sldMkLst>
          <pc:docMk/>
          <pc:sldMk cId="3046659483" sldId="257"/>
        </pc:sldMkLst>
        <pc:grpChg chg="mod">
          <ac:chgData name="Annette Waldemar" userId="e37a984c-56f0-4758-8d45-31053a8ee707" providerId="ADAL" clId="{E37B5F08-A65E-4218-9114-58E0C60A67E0}" dt="2026-10-23T10:10:27.263" v="413" actId="1076"/>
          <ac:grpSpMkLst>
            <pc:docMk/>
            <pc:sldMk cId="3046659483" sldId="257"/>
            <ac:grpSpMk id="3" creationId="{07E2EB93-BDE5-664F-271D-7A9E318CC978}"/>
          </ac:grpSpMkLst>
        </pc:grpChg>
        <pc:graphicFrameChg chg="mod">
          <ac:chgData name="Annette Waldemar" userId="e37a984c-56f0-4758-8d45-31053a8ee707" providerId="ADAL" clId="{E37B5F08-A65E-4218-9114-58E0C60A67E0}" dt="2026-10-23T10:10:32.190" v="414" actId="1076"/>
          <ac:graphicFrameMkLst>
            <pc:docMk/>
            <pc:sldMk cId="3046659483" sldId="257"/>
            <ac:graphicFrameMk id="32" creationId="{BE5E6BB9-D57F-8D29-F9AA-A2E01385B478}"/>
          </ac:graphicFrameMkLst>
        </pc:graphicFrameChg>
        <pc:picChg chg="mod">
          <ac:chgData name="Annette Waldemar" userId="e37a984c-56f0-4758-8d45-31053a8ee707" providerId="ADAL" clId="{E37B5F08-A65E-4218-9114-58E0C60A67E0}" dt="2026-10-23T09:12:42.765" v="2" actId="1076"/>
          <ac:picMkLst>
            <pc:docMk/>
            <pc:sldMk cId="3046659483" sldId="257"/>
            <ac:picMk id="19" creationId="{78997801-D09A-F79E-9CFF-881957A0A912}"/>
          </ac:picMkLst>
        </pc:picChg>
        <pc:picChg chg="mod">
          <ac:chgData name="Annette Waldemar" userId="e37a984c-56f0-4758-8d45-31053a8ee707" providerId="ADAL" clId="{E37B5F08-A65E-4218-9114-58E0C60A67E0}" dt="2026-10-23T09:12:56.726" v="4" actId="14100"/>
          <ac:picMkLst>
            <pc:docMk/>
            <pc:sldMk cId="3046659483" sldId="257"/>
            <ac:picMk id="20" creationId="{7576DF87-6D62-F324-4C07-AF62E9BBAF39}"/>
          </ac:picMkLst>
        </pc:picChg>
      </pc:sldChg>
      <pc:sldChg chg="delSp modSp mod">
        <pc:chgData name="Annette Waldemar" userId="e37a984c-56f0-4758-8d45-31053a8ee707" providerId="ADAL" clId="{E37B5F08-A65E-4218-9114-58E0C60A67E0}" dt="2026-10-23T09:51:16.834" v="251" actId="1076"/>
        <pc:sldMkLst>
          <pc:docMk/>
          <pc:sldMk cId="3467030840" sldId="258"/>
        </pc:sldMkLst>
        <pc:spChg chg="mod">
          <ac:chgData name="Annette Waldemar" userId="e37a984c-56f0-4758-8d45-31053a8ee707" providerId="ADAL" clId="{E37B5F08-A65E-4218-9114-58E0C60A67E0}" dt="2026-10-23T09:51:16.834" v="251" actId="1076"/>
          <ac:spMkLst>
            <pc:docMk/>
            <pc:sldMk cId="3467030840" sldId="258"/>
            <ac:spMk id="5" creationId="{9F6F548D-7FC5-0DAC-83DE-D6494987E676}"/>
          </ac:spMkLst>
        </pc:spChg>
        <pc:spChg chg="del mod">
          <ac:chgData name="Annette Waldemar" userId="e37a984c-56f0-4758-8d45-31053a8ee707" providerId="ADAL" clId="{E37B5F08-A65E-4218-9114-58E0C60A67E0}" dt="2026-10-23T09:49:40.680" v="238" actId="478"/>
          <ac:spMkLst>
            <pc:docMk/>
            <pc:sldMk cId="3467030840" sldId="258"/>
            <ac:spMk id="6" creationId="{F6AAA1EB-3C90-D611-B2A8-2221C453E23C}"/>
          </ac:spMkLst>
        </pc:spChg>
      </pc:sldChg>
      <pc:sldChg chg="addSp delSp modSp mod">
        <pc:chgData name="Annette Waldemar" userId="e37a984c-56f0-4758-8d45-31053a8ee707" providerId="ADAL" clId="{E37B5F08-A65E-4218-9114-58E0C60A67E0}" dt="2026-10-23T09:47:19.737" v="225" actId="20577"/>
        <pc:sldMkLst>
          <pc:docMk/>
          <pc:sldMk cId="2639443071" sldId="259"/>
        </pc:sldMkLst>
        <pc:spChg chg="del">
          <ac:chgData name="Annette Waldemar" userId="e37a984c-56f0-4758-8d45-31053a8ee707" providerId="ADAL" clId="{E37B5F08-A65E-4218-9114-58E0C60A67E0}" dt="2026-10-23T09:46:42.472" v="217" actId="478"/>
          <ac:spMkLst>
            <pc:docMk/>
            <pc:sldMk cId="2639443071" sldId="259"/>
            <ac:spMk id="3" creationId="{82120C15-2E2C-4108-C870-3AC1B5BF37A4}"/>
          </ac:spMkLst>
        </pc:spChg>
        <pc:spChg chg="mod">
          <ac:chgData name="Annette Waldemar" userId="e37a984c-56f0-4758-8d45-31053a8ee707" providerId="ADAL" clId="{E37B5F08-A65E-4218-9114-58E0C60A67E0}" dt="2026-10-23T09:47:19.737" v="225" actId="20577"/>
          <ac:spMkLst>
            <pc:docMk/>
            <pc:sldMk cId="2639443071" sldId="259"/>
            <ac:spMk id="5" creationId="{969EE2AD-4296-3407-3D02-AB071B6B2700}"/>
          </ac:spMkLst>
        </pc:spChg>
        <pc:spChg chg="add del mod">
          <ac:chgData name="Annette Waldemar" userId="e37a984c-56f0-4758-8d45-31053a8ee707" providerId="ADAL" clId="{E37B5F08-A65E-4218-9114-58E0C60A67E0}" dt="2026-10-23T09:46:45.483" v="218" actId="478"/>
          <ac:spMkLst>
            <pc:docMk/>
            <pc:sldMk cId="2639443071" sldId="259"/>
            <ac:spMk id="7" creationId="{1AA5F718-66EF-7169-BF41-FF37E713C381}"/>
          </ac:spMkLst>
        </pc:spChg>
      </pc:sldChg>
      <pc:sldChg chg="addSp delSp modSp mod">
        <pc:chgData name="Annette Waldemar" userId="e37a984c-56f0-4758-8d45-31053a8ee707" providerId="ADAL" clId="{E37B5F08-A65E-4218-9114-58E0C60A67E0}" dt="2026-10-23T09:35:03.669" v="139" actId="1076"/>
        <pc:sldMkLst>
          <pc:docMk/>
          <pc:sldMk cId="4139064874" sldId="283"/>
        </pc:sldMkLst>
        <pc:spChg chg="mod">
          <ac:chgData name="Annette Waldemar" userId="e37a984c-56f0-4758-8d45-31053a8ee707" providerId="ADAL" clId="{E37B5F08-A65E-4218-9114-58E0C60A67E0}" dt="2026-10-23T09:35:03.669" v="139" actId="1076"/>
          <ac:spMkLst>
            <pc:docMk/>
            <pc:sldMk cId="4139064874" sldId="283"/>
            <ac:spMk id="8" creationId="{A26FA64E-4BAB-5458-69B3-06DFFEFC1C5C}"/>
          </ac:spMkLst>
        </pc:spChg>
        <pc:picChg chg="add mod">
          <ac:chgData name="Annette Waldemar" userId="e37a984c-56f0-4758-8d45-31053a8ee707" providerId="ADAL" clId="{E37B5F08-A65E-4218-9114-58E0C60A67E0}" dt="2026-10-23T09:33:47.687" v="135" actId="1076"/>
          <ac:picMkLst>
            <pc:docMk/>
            <pc:sldMk cId="4139064874" sldId="283"/>
            <ac:picMk id="3" creationId="{9626882C-1F01-72E9-AB1E-93BE1BDD6CC5}"/>
          </ac:picMkLst>
        </pc:picChg>
        <pc:picChg chg="del">
          <ac:chgData name="Annette Waldemar" userId="e37a984c-56f0-4758-8d45-31053a8ee707" providerId="ADAL" clId="{E37B5F08-A65E-4218-9114-58E0C60A67E0}" dt="2026-10-23T09:33:34.246" v="132" actId="478"/>
          <ac:picMkLst>
            <pc:docMk/>
            <pc:sldMk cId="4139064874" sldId="283"/>
            <ac:picMk id="5" creationId="{6CA43394-BC48-C37C-8ADF-05FAEDE70978}"/>
          </ac:picMkLst>
        </pc:picChg>
      </pc:sldChg>
      <pc:sldChg chg="addSp delSp modSp mod">
        <pc:chgData name="Annette Waldemar" userId="e37a984c-56f0-4758-8d45-31053a8ee707" providerId="ADAL" clId="{E37B5F08-A65E-4218-9114-58E0C60A67E0}" dt="2026-10-23T10:21:22.346" v="437" actId="1076"/>
        <pc:sldMkLst>
          <pc:docMk/>
          <pc:sldMk cId="3700479211" sldId="592"/>
        </pc:sldMkLst>
        <pc:spChg chg="mod">
          <ac:chgData name="Annette Waldemar" userId="e37a984c-56f0-4758-8d45-31053a8ee707" providerId="ADAL" clId="{E37B5F08-A65E-4218-9114-58E0C60A67E0}" dt="2026-10-23T09:43:36.859" v="205" actId="1076"/>
          <ac:spMkLst>
            <pc:docMk/>
            <pc:sldMk cId="3700479211" sldId="592"/>
            <ac:spMk id="2" creationId="{748E188D-9C79-F31E-E85F-29669824B495}"/>
          </ac:spMkLst>
        </pc:spChg>
        <pc:picChg chg="add mod">
          <ac:chgData name="Annette Waldemar" userId="e37a984c-56f0-4758-8d45-31053a8ee707" providerId="ADAL" clId="{E37B5F08-A65E-4218-9114-58E0C60A67E0}" dt="2026-10-23T10:20:45.563" v="434" actId="1076"/>
          <ac:picMkLst>
            <pc:docMk/>
            <pc:sldMk cId="3700479211" sldId="592"/>
            <ac:picMk id="4" creationId="{08E4ECCD-22A4-32BC-BDDA-4B4D550FC341}"/>
          </ac:picMkLst>
        </pc:picChg>
        <pc:picChg chg="del">
          <ac:chgData name="Annette Waldemar" userId="e37a984c-56f0-4758-8d45-31053a8ee707" providerId="ADAL" clId="{E37B5F08-A65E-4218-9114-58E0C60A67E0}" dt="2026-10-23T09:42:48.893" v="196" actId="478"/>
          <ac:picMkLst>
            <pc:docMk/>
            <pc:sldMk cId="3700479211" sldId="592"/>
            <ac:picMk id="5" creationId="{493B2769-00D8-57AF-7CFB-4C5F5FF600FA}"/>
          </ac:picMkLst>
        </pc:picChg>
        <pc:picChg chg="add mod">
          <ac:chgData name="Annette Waldemar" userId="e37a984c-56f0-4758-8d45-31053a8ee707" providerId="ADAL" clId="{E37B5F08-A65E-4218-9114-58E0C60A67E0}" dt="2026-10-23T10:20:51.612" v="435" actId="1076"/>
          <ac:picMkLst>
            <pc:docMk/>
            <pc:sldMk cId="3700479211" sldId="592"/>
            <ac:picMk id="7" creationId="{71C27026-1024-42A4-785A-23C54B36B3D8}"/>
          </ac:picMkLst>
        </pc:picChg>
        <pc:picChg chg="del">
          <ac:chgData name="Annette Waldemar" userId="e37a984c-56f0-4758-8d45-31053a8ee707" providerId="ADAL" clId="{E37B5F08-A65E-4218-9114-58E0C60A67E0}" dt="2026-10-23T10:20:19.151" v="430" actId="478"/>
          <ac:picMkLst>
            <pc:docMk/>
            <pc:sldMk cId="3700479211" sldId="592"/>
            <ac:picMk id="9" creationId="{F8A2AD30-5BFA-8BDC-5B95-B1911836515D}"/>
          </ac:picMkLst>
        </pc:picChg>
        <pc:picChg chg="add mod">
          <ac:chgData name="Annette Waldemar" userId="e37a984c-56f0-4758-8d45-31053a8ee707" providerId="ADAL" clId="{E37B5F08-A65E-4218-9114-58E0C60A67E0}" dt="2026-10-23T10:21:22.346" v="437" actId="1076"/>
          <ac:picMkLst>
            <pc:docMk/>
            <pc:sldMk cId="3700479211" sldId="592"/>
            <ac:picMk id="10" creationId="{9B04FEEE-6ABA-C03F-C21B-2F6072435EC7}"/>
          </ac:picMkLst>
        </pc:picChg>
        <pc:picChg chg="add mod">
          <ac:chgData name="Annette Waldemar" userId="e37a984c-56f0-4758-8d45-31053a8ee707" providerId="ADAL" clId="{E37B5F08-A65E-4218-9114-58E0C60A67E0}" dt="2026-10-23T10:20:57.431" v="436" actId="1076"/>
          <ac:picMkLst>
            <pc:docMk/>
            <pc:sldMk cId="3700479211" sldId="592"/>
            <ac:picMk id="12" creationId="{F5EEB864-5127-5ECE-72D1-116E1C4A7669}"/>
          </ac:picMkLst>
        </pc:picChg>
      </pc:sldChg>
      <pc:sldChg chg="addSp delSp modSp mod ord">
        <pc:chgData name="Annette Waldemar" userId="e37a984c-56f0-4758-8d45-31053a8ee707" providerId="ADAL" clId="{E37B5F08-A65E-4218-9114-58E0C60A67E0}" dt="2026-10-23T10:26:42.106" v="454" actId="1076"/>
        <pc:sldMkLst>
          <pc:docMk/>
          <pc:sldMk cId="2040382241" sldId="724"/>
        </pc:sldMkLst>
        <pc:spChg chg="mod">
          <ac:chgData name="Annette Waldemar" userId="e37a984c-56f0-4758-8d45-31053a8ee707" providerId="ADAL" clId="{E37B5F08-A65E-4218-9114-58E0C60A67E0}" dt="2026-10-23T10:26:42.106" v="454" actId="1076"/>
          <ac:spMkLst>
            <pc:docMk/>
            <pc:sldMk cId="2040382241" sldId="724"/>
            <ac:spMk id="2" creationId="{233A6395-F042-2C57-0F2E-13D68BA87E09}"/>
          </ac:spMkLst>
        </pc:spChg>
        <pc:spChg chg="del mod">
          <ac:chgData name="Annette Waldemar" userId="e37a984c-56f0-4758-8d45-31053a8ee707" providerId="ADAL" clId="{E37B5F08-A65E-4218-9114-58E0C60A67E0}" dt="2026-10-23T10:25:20.158" v="444" actId="21"/>
          <ac:spMkLst>
            <pc:docMk/>
            <pc:sldMk cId="2040382241" sldId="724"/>
            <ac:spMk id="5" creationId="{CE527DBF-97A6-2395-0037-B6D30697E6C2}"/>
          </ac:spMkLst>
        </pc:spChg>
        <pc:spChg chg="add del mod">
          <ac:chgData name="Annette Waldemar" userId="e37a984c-56f0-4758-8d45-31053a8ee707" providerId="ADAL" clId="{E37B5F08-A65E-4218-9114-58E0C60A67E0}" dt="2026-10-23T10:25:14.573" v="443" actId="478"/>
          <ac:spMkLst>
            <pc:docMk/>
            <pc:sldMk cId="2040382241" sldId="724"/>
            <ac:spMk id="8" creationId="{9591FFA3-40A9-1FCF-00AF-65E9228CE8AA}"/>
          </ac:spMkLst>
        </pc:spChg>
        <pc:spChg chg="add mod">
          <ac:chgData name="Annette Waldemar" userId="e37a984c-56f0-4758-8d45-31053a8ee707" providerId="ADAL" clId="{E37B5F08-A65E-4218-9114-58E0C60A67E0}" dt="2026-10-23T10:26:01.896" v="449" actId="1076"/>
          <ac:spMkLst>
            <pc:docMk/>
            <pc:sldMk cId="2040382241" sldId="724"/>
            <ac:spMk id="10" creationId="{346E80F8-89CF-77E4-3105-C597ADC1506A}"/>
          </ac:spMkLst>
        </pc:spChg>
        <pc:picChg chg="del">
          <ac:chgData name="Annette Waldemar" userId="e37a984c-56f0-4758-8d45-31053a8ee707" providerId="ADAL" clId="{E37B5F08-A65E-4218-9114-58E0C60A67E0}" dt="2026-10-23T10:25:11.206" v="442" actId="478"/>
          <ac:picMkLst>
            <pc:docMk/>
            <pc:sldMk cId="2040382241" sldId="724"/>
            <ac:picMk id="4" creationId="{022AE2E4-F78A-07F2-B502-CD3155D4D505}"/>
          </ac:picMkLst>
        </pc:picChg>
        <pc:picChg chg="add mod">
          <ac:chgData name="Annette Waldemar" userId="e37a984c-56f0-4758-8d45-31053a8ee707" providerId="ADAL" clId="{E37B5F08-A65E-4218-9114-58E0C60A67E0}" dt="2026-10-23T10:25:31.185" v="446" actId="1076"/>
          <ac:picMkLst>
            <pc:docMk/>
            <pc:sldMk cId="2040382241" sldId="724"/>
            <ac:picMk id="6" creationId="{60E620C9-50A7-544D-6107-D631AEDC3B30}"/>
          </ac:picMkLst>
        </pc:picChg>
      </pc:sldChg>
      <pc:sldChg chg="modSp mod">
        <pc:chgData name="Annette Waldemar" userId="e37a984c-56f0-4758-8d45-31053a8ee707" providerId="ADAL" clId="{E37B5F08-A65E-4218-9114-58E0C60A67E0}" dt="2026-10-23T10:32:52.885" v="456" actId="948"/>
        <pc:sldMkLst>
          <pc:docMk/>
          <pc:sldMk cId="2171386628" sldId="725"/>
        </pc:sldMkLst>
        <pc:spChg chg="mod">
          <ac:chgData name="Annette Waldemar" userId="e37a984c-56f0-4758-8d45-31053a8ee707" providerId="ADAL" clId="{E37B5F08-A65E-4218-9114-58E0C60A67E0}" dt="2026-10-23T10:32:52.885" v="456" actId="948"/>
          <ac:spMkLst>
            <pc:docMk/>
            <pc:sldMk cId="2171386628" sldId="725"/>
            <ac:spMk id="3" creationId="{87F34501-7B1D-CC05-E0EC-44681390F14B}"/>
          </ac:spMkLst>
        </pc:spChg>
      </pc:sldChg>
      <pc:sldChg chg="modSp mod">
        <pc:chgData name="Annette Waldemar" userId="e37a984c-56f0-4758-8d45-31053a8ee707" providerId="ADAL" clId="{E37B5F08-A65E-4218-9114-58E0C60A67E0}" dt="2026-10-23T09:30:13.987" v="131" actId="113"/>
        <pc:sldMkLst>
          <pc:docMk/>
          <pc:sldMk cId="2051762849" sldId="726"/>
        </pc:sldMkLst>
        <pc:spChg chg="mod">
          <ac:chgData name="Annette Waldemar" userId="e37a984c-56f0-4758-8d45-31053a8ee707" providerId="ADAL" clId="{E37B5F08-A65E-4218-9114-58E0C60A67E0}" dt="2026-10-23T09:30:13.987" v="131" actId="113"/>
          <ac:spMkLst>
            <pc:docMk/>
            <pc:sldMk cId="2051762849" sldId="726"/>
            <ac:spMk id="17" creationId="{EB1B38FE-16DD-B74B-9705-9423EBA950B6}"/>
          </ac:spMkLst>
        </pc:spChg>
      </pc:sldChg>
      <pc:sldChg chg="delSp modSp mod">
        <pc:chgData name="Annette Waldemar" userId="e37a984c-56f0-4758-8d45-31053a8ee707" providerId="ADAL" clId="{E37B5F08-A65E-4218-9114-58E0C60A67E0}" dt="2026-10-23T09:40:10.979" v="193" actId="478"/>
        <pc:sldMkLst>
          <pc:docMk/>
          <pc:sldMk cId="702775582" sldId="729"/>
        </pc:sldMkLst>
        <pc:spChg chg="mod">
          <ac:chgData name="Annette Waldemar" userId="e37a984c-56f0-4758-8d45-31053a8ee707" providerId="ADAL" clId="{E37B5F08-A65E-4218-9114-58E0C60A67E0}" dt="2026-10-23T09:40:05.995" v="192" actId="20577"/>
          <ac:spMkLst>
            <pc:docMk/>
            <pc:sldMk cId="702775582" sldId="729"/>
            <ac:spMk id="3" creationId="{18E501B2-C173-71DA-D56D-EE311D7F7C47}"/>
          </ac:spMkLst>
        </pc:spChg>
        <pc:spChg chg="del mod">
          <ac:chgData name="Annette Waldemar" userId="e37a984c-56f0-4758-8d45-31053a8ee707" providerId="ADAL" clId="{E37B5F08-A65E-4218-9114-58E0C60A67E0}" dt="2026-10-23T09:40:10.979" v="193" actId="478"/>
          <ac:spMkLst>
            <pc:docMk/>
            <pc:sldMk cId="702775582" sldId="729"/>
            <ac:spMk id="6" creationId="{A0DEC674-23B1-5DA5-4763-1B68D40D99F9}"/>
          </ac:spMkLst>
        </pc:spChg>
      </pc:sldChg>
      <pc:sldChg chg="delSp modSp mod">
        <pc:chgData name="Annette Waldemar" userId="e37a984c-56f0-4758-8d45-31053a8ee707" providerId="ADAL" clId="{E37B5F08-A65E-4218-9114-58E0C60A67E0}" dt="2026-10-23T10:21:53.980" v="438" actId="20577"/>
        <pc:sldMkLst>
          <pc:docMk/>
          <pc:sldMk cId="3110587909" sldId="730"/>
        </pc:sldMkLst>
        <pc:spChg chg="del mod">
          <ac:chgData name="Annette Waldemar" userId="e37a984c-56f0-4758-8d45-31053a8ee707" providerId="ADAL" clId="{E37B5F08-A65E-4218-9114-58E0C60A67E0}" dt="2026-10-23T10:00:53.600" v="350" actId="478"/>
          <ac:spMkLst>
            <pc:docMk/>
            <pc:sldMk cId="3110587909" sldId="730"/>
            <ac:spMk id="4" creationId="{1D6A15EB-28D6-89B6-0AA2-1CF2C5BFCA9F}"/>
          </ac:spMkLst>
        </pc:spChg>
        <pc:spChg chg="mod">
          <ac:chgData name="Annette Waldemar" userId="e37a984c-56f0-4758-8d45-31053a8ee707" providerId="ADAL" clId="{E37B5F08-A65E-4218-9114-58E0C60A67E0}" dt="2026-10-23T10:00:47.808" v="349" actId="20577"/>
          <ac:spMkLst>
            <pc:docMk/>
            <pc:sldMk cId="3110587909" sldId="730"/>
            <ac:spMk id="13" creationId="{65C84974-15A8-E1BA-1F1C-735E9BC3B1FA}"/>
          </ac:spMkLst>
        </pc:spChg>
        <pc:spChg chg="mod">
          <ac:chgData name="Annette Waldemar" userId="e37a984c-56f0-4758-8d45-31053a8ee707" providerId="ADAL" clId="{E37B5F08-A65E-4218-9114-58E0C60A67E0}" dt="2026-10-23T10:21:53.980" v="438" actId="20577"/>
          <ac:spMkLst>
            <pc:docMk/>
            <pc:sldMk cId="3110587909" sldId="730"/>
            <ac:spMk id="17" creationId="{30831932-8B28-0A06-6905-094278475B5D}"/>
          </ac:spMkLst>
        </pc:spChg>
        <pc:picChg chg="mod">
          <ac:chgData name="Annette Waldemar" userId="e37a984c-56f0-4758-8d45-31053a8ee707" providerId="ADAL" clId="{E37B5F08-A65E-4218-9114-58E0C60A67E0}" dt="2026-10-23T10:02:39.060" v="357" actId="1076"/>
          <ac:picMkLst>
            <pc:docMk/>
            <pc:sldMk cId="3110587909" sldId="730"/>
            <ac:picMk id="29" creationId="{6B176A8B-E75F-2A0D-67FC-45FB9D5C2DD4}"/>
          </ac:picMkLst>
        </pc:picChg>
      </pc:sldChg>
      <pc:sldChg chg="modSp mod">
        <pc:chgData name="Annette Waldemar" userId="e37a984c-56f0-4758-8d45-31053a8ee707" providerId="ADAL" clId="{E37B5F08-A65E-4218-9114-58E0C60A67E0}" dt="2026-10-23T10:10:03.074" v="412" actId="1076"/>
        <pc:sldMkLst>
          <pc:docMk/>
          <pc:sldMk cId="725624073" sldId="731"/>
        </pc:sldMkLst>
        <pc:spChg chg="mod">
          <ac:chgData name="Annette Waldemar" userId="e37a984c-56f0-4758-8d45-31053a8ee707" providerId="ADAL" clId="{E37B5F08-A65E-4218-9114-58E0C60A67E0}" dt="2026-10-23T10:10:03.074" v="412" actId="1076"/>
          <ac:spMkLst>
            <pc:docMk/>
            <pc:sldMk cId="725624073" sldId="731"/>
            <ac:spMk id="2" creationId="{97F2CC36-DC3C-DC44-6126-D83960CF160F}"/>
          </ac:spMkLst>
        </pc:spChg>
        <pc:spChg chg="mod">
          <ac:chgData name="Annette Waldemar" userId="e37a984c-56f0-4758-8d45-31053a8ee707" providerId="ADAL" clId="{E37B5F08-A65E-4218-9114-58E0C60A67E0}" dt="2026-10-23T10:06:28.373" v="387" actId="27636"/>
          <ac:spMkLst>
            <pc:docMk/>
            <pc:sldMk cId="725624073" sldId="731"/>
            <ac:spMk id="22" creationId="{B3EC36AB-CC58-F7B6-D16C-849080078B78}"/>
          </ac:spMkLst>
        </pc:spChg>
      </pc:sldChg>
      <pc:sldChg chg="modSp mod">
        <pc:chgData name="Annette Waldemar" userId="e37a984c-56f0-4758-8d45-31053a8ee707" providerId="ADAL" clId="{E37B5F08-A65E-4218-9114-58E0C60A67E0}" dt="2026-10-23T10:07:08.183" v="403" actId="20577"/>
        <pc:sldMkLst>
          <pc:docMk/>
          <pc:sldMk cId="454319886" sldId="732"/>
        </pc:sldMkLst>
        <pc:graphicFrameChg chg="modGraphic">
          <ac:chgData name="Annette Waldemar" userId="e37a984c-56f0-4758-8d45-31053a8ee707" providerId="ADAL" clId="{E37B5F08-A65E-4218-9114-58E0C60A67E0}" dt="2026-10-23T10:07:08.183" v="403" actId="20577"/>
          <ac:graphicFrameMkLst>
            <pc:docMk/>
            <pc:sldMk cId="454319886" sldId="732"/>
            <ac:graphicFrameMk id="4" creationId="{65ED442B-9978-44AA-959F-D8A7DB143626}"/>
          </ac:graphicFrameMkLst>
        </pc:graphicFrameChg>
      </pc:sldChg>
      <pc:sldChg chg="addSp delSp modSp add mod setBg delDesignElem">
        <pc:chgData name="Annette Waldemar" userId="e37a984c-56f0-4758-8d45-31053a8ee707" providerId="ADAL" clId="{E37B5F08-A65E-4218-9114-58E0C60A67E0}" dt="2026-10-23T10:14:40.789" v="429" actId="1076"/>
        <pc:sldMkLst>
          <pc:docMk/>
          <pc:sldMk cId="2659031143" sldId="733"/>
        </pc:sldMkLst>
        <pc:spChg chg="del mod">
          <ac:chgData name="Annette Waldemar" userId="e37a984c-56f0-4758-8d45-31053a8ee707" providerId="ADAL" clId="{E37B5F08-A65E-4218-9114-58E0C60A67E0}" dt="2026-10-23T09:26:58.516" v="62" actId="478"/>
          <ac:spMkLst>
            <pc:docMk/>
            <pc:sldMk cId="2659031143" sldId="733"/>
            <ac:spMk id="3" creationId="{4D087A5B-432D-46FC-A7CA-0B8171F585BF}"/>
          </ac:spMkLst>
        </pc:spChg>
        <pc:spChg chg="del mod">
          <ac:chgData name="Annette Waldemar" userId="e37a984c-56f0-4758-8d45-31053a8ee707" providerId="ADAL" clId="{E37B5F08-A65E-4218-9114-58E0C60A67E0}" dt="2026-10-23T09:27:27.983" v="71" actId="478"/>
          <ac:spMkLst>
            <pc:docMk/>
            <pc:sldMk cId="2659031143" sldId="733"/>
            <ac:spMk id="6" creationId="{C2E6E000-2F97-AD7D-ADEA-D109C84F58D2}"/>
          </ac:spMkLst>
        </pc:spChg>
        <pc:spChg chg="del">
          <ac:chgData name="Annette Waldemar" userId="e37a984c-56f0-4758-8d45-31053a8ee707" providerId="ADAL" clId="{E37B5F08-A65E-4218-9114-58E0C60A67E0}" dt="2026-10-23T09:18:13.025" v="23"/>
          <ac:spMkLst>
            <pc:docMk/>
            <pc:sldMk cId="2659031143" sldId="733"/>
            <ac:spMk id="8" creationId="{09588DA8-065E-4F6F-8EFD-43104AB2E0CF}"/>
          </ac:spMkLst>
        </pc:spChg>
        <pc:spChg chg="del">
          <ac:chgData name="Annette Waldemar" userId="e37a984c-56f0-4758-8d45-31053a8ee707" providerId="ADAL" clId="{E37B5F08-A65E-4218-9114-58E0C60A67E0}" dt="2026-10-23T09:18:13.025" v="23"/>
          <ac:spMkLst>
            <pc:docMk/>
            <pc:sldMk cId="2659031143" sldId="733"/>
            <ac:spMk id="10" creationId="{C4285719-470E-454C-AF62-8323075F1F5B}"/>
          </ac:spMkLst>
        </pc:spChg>
        <pc:spChg chg="del">
          <ac:chgData name="Annette Waldemar" userId="e37a984c-56f0-4758-8d45-31053a8ee707" providerId="ADAL" clId="{E37B5F08-A65E-4218-9114-58E0C60A67E0}" dt="2026-10-23T09:18:13.025" v="23"/>
          <ac:spMkLst>
            <pc:docMk/>
            <pc:sldMk cId="2659031143" sldId="733"/>
            <ac:spMk id="12" creationId="{CD9FE4EF-C4D8-49A0-B2FF-81D8DB7D8A24}"/>
          </ac:spMkLst>
        </pc:spChg>
        <pc:spChg chg="del">
          <ac:chgData name="Annette Waldemar" userId="e37a984c-56f0-4758-8d45-31053a8ee707" providerId="ADAL" clId="{E37B5F08-A65E-4218-9114-58E0C60A67E0}" dt="2026-10-23T09:18:13.025" v="23"/>
          <ac:spMkLst>
            <pc:docMk/>
            <pc:sldMk cId="2659031143" sldId="733"/>
            <ac:spMk id="14" creationId="{4300840D-0A0B-4512-BACA-B439D5B9C57C}"/>
          </ac:spMkLst>
        </pc:spChg>
        <pc:spChg chg="del">
          <ac:chgData name="Annette Waldemar" userId="e37a984c-56f0-4758-8d45-31053a8ee707" providerId="ADAL" clId="{E37B5F08-A65E-4218-9114-58E0C60A67E0}" dt="2026-10-23T09:18:13.025" v="23"/>
          <ac:spMkLst>
            <pc:docMk/>
            <pc:sldMk cId="2659031143" sldId="733"/>
            <ac:spMk id="16" creationId="{D2B78728-A580-49A7-84F9-6EF6F583ADE0}"/>
          </ac:spMkLst>
        </pc:spChg>
        <pc:spChg chg="del">
          <ac:chgData name="Annette Waldemar" userId="e37a984c-56f0-4758-8d45-31053a8ee707" providerId="ADAL" clId="{E37B5F08-A65E-4218-9114-58E0C60A67E0}" dt="2026-10-23T09:18:13.025" v="23"/>
          <ac:spMkLst>
            <pc:docMk/>
            <pc:sldMk cId="2659031143" sldId="733"/>
            <ac:spMk id="18" creationId="{38FAA1A1-D861-433F-88FA-1E9D6FD31D11}"/>
          </ac:spMkLst>
        </pc:spChg>
        <pc:spChg chg="mod">
          <ac:chgData name="Annette Waldemar" userId="e37a984c-56f0-4758-8d45-31053a8ee707" providerId="ADAL" clId="{E37B5F08-A65E-4218-9114-58E0C60A67E0}" dt="2026-10-23T10:14:40.789" v="429" actId="1076"/>
          <ac:spMkLst>
            <pc:docMk/>
            <pc:sldMk cId="2659031143" sldId="733"/>
            <ac:spMk id="19" creationId="{C8528482-6933-A281-EDA4-7673043FC7DE}"/>
          </ac:spMkLst>
        </pc:spChg>
        <pc:spChg chg="del">
          <ac:chgData name="Annette Waldemar" userId="e37a984c-56f0-4758-8d45-31053a8ee707" providerId="ADAL" clId="{E37B5F08-A65E-4218-9114-58E0C60A67E0}" dt="2026-10-23T09:18:13.025" v="23"/>
          <ac:spMkLst>
            <pc:docMk/>
            <pc:sldMk cId="2659031143" sldId="733"/>
            <ac:spMk id="20" creationId="{8D71EDA1-87BF-4D5D-AB79-F346FD19278A}"/>
          </ac:spMkLst>
        </pc:spChg>
        <pc:picChg chg="add del mod">
          <ac:chgData name="Annette Waldemar" userId="e37a984c-56f0-4758-8d45-31053a8ee707" providerId="ADAL" clId="{E37B5F08-A65E-4218-9114-58E0C60A67E0}" dt="2026-10-23T09:28:46.270" v="82" actId="478"/>
          <ac:picMkLst>
            <pc:docMk/>
            <pc:sldMk cId="2659031143" sldId="733"/>
            <ac:picMk id="4" creationId="{1643E8B2-7D4A-CD1F-0149-AEC4101349B7}"/>
          </ac:picMkLst>
        </pc:picChg>
        <pc:picChg chg="add mod">
          <ac:chgData name="Annette Waldemar" userId="e37a984c-56f0-4758-8d45-31053a8ee707" providerId="ADAL" clId="{E37B5F08-A65E-4218-9114-58E0C60A67E0}" dt="2026-10-23T10:13:37.274" v="423" actId="14861"/>
          <ac:picMkLst>
            <pc:docMk/>
            <pc:sldMk cId="2659031143" sldId="733"/>
            <ac:picMk id="9" creationId="{025E147F-002F-18D3-C761-A5D895BBF48F}"/>
          </ac:picMkLst>
        </pc:picChg>
        <pc:picChg chg="del">
          <ac:chgData name="Annette Waldemar" userId="e37a984c-56f0-4758-8d45-31053a8ee707" providerId="ADAL" clId="{E37B5F08-A65E-4218-9114-58E0C60A67E0}" dt="2026-10-23T09:25:33.274" v="31" actId="478"/>
          <ac:picMkLst>
            <pc:docMk/>
            <pc:sldMk cId="2659031143" sldId="733"/>
            <ac:picMk id="13" creationId="{2F1F6755-2A84-3A90-22F8-1A12A07AC5B7}"/>
          </ac:picMkLst>
        </pc:picChg>
        <pc:picChg chg="del">
          <ac:chgData name="Annette Waldemar" userId="e37a984c-56f0-4758-8d45-31053a8ee707" providerId="ADAL" clId="{E37B5F08-A65E-4218-9114-58E0C60A67E0}" dt="2026-10-23T09:25:15.393" v="24" actId="478"/>
          <ac:picMkLst>
            <pc:docMk/>
            <pc:sldMk cId="2659031143" sldId="733"/>
            <ac:picMk id="25" creationId="{5CF58D44-FAEA-98EE-FC75-B2ED81E23482}"/>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D2A7B9-FAE6-4369-99B0-8AB8424D1AE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8BFFFBDA-444A-4B92-A4DE-CBF47395EBAE}">
      <dgm:prSet custT="1"/>
      <dgm:spPr>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5400000" scaled="1"/>
          <a:tileRect/>
        </a:gradFill>
      </dgm:spPr>
      <dgm:t>
        <a:bodyPr/>
        <a:lstStyle/>
        <a:p>
          <a:pPr>
            <a:lnSpc>
              <a:spcPct val="90000"/>
            </a:lnSpc>
            <a:spcAft>
              <a:spcPts val="0"/>
            </a:spcAft>
          </a:pPr>
          <a:r>
            <a:rPr lang="en-US" sz="3000" b="1" dirty="0"/>
            <a:t>CARDIS-</a:t>
          </a:r>
          <a:r>
            <a:rPr lang="en-US" sz="3000" b="1" dirty="0" err="1"/>
            <a:t>studien</a:t>
          </a:r>
          <a:endParaRPr lang="en-US" sz="3000" b="1" dirty="0"/>
        </a:p>
        <a:p>
          <a:pPr>
            <a:lnSpc>
              <a:spcPct val="80000"/>
            </a:lnSpc>
            <a:spcAft>
              <a:spcPts val="0"/>
            </a:spcAft>
          </a:pPr>
          <a:r>
            <a:rPr lang="en-US" sz="3800" dirty="0"/>
            <a:t> </a:t>
          </a:r>
          <a:r>
            <a:rPr lang="en-GB" sz="2000" b="1" dirty="0"/>
            <a:t>The CARDIS</a:t>
          </a:r>
          <a:r>
            <a:rPr lang="en-GB" sz="2000" dirty="0"/>
            <a:t> (</a:t>
          </a:r>
          <a:r>
            <a:rPr lang="en-GB" sz="2000" b="1" dirty="0"/>
            <a:t>C</a:t>
          </a:r>
          <a:r>
            <a:rPr lang="en-GB" sz="2000" dirty="0"/>
            <a:t>ardiac </a:t>
          </a:r>
          <a:r>
            <a:rPr lang="en-GB" sz="2000" b="1" dirty="0" err="1"/>
            <a:t>AR</a:t>
          </a:r>
          <a:r>
            <a:rPr lang="en-GB" sz="2000" b="0" dirty="0" err="1"/>
            <a:t>r</a:t>
          </a:r>
          <a:r>
            <a:rPr lang="en-GB" sz="2000" dirty="0" err="1"/>
            <a:t>est</a:t>
          </a:r>
          <a:r>
            <a:rPr lang="en-GB" sz="2000" dirty="0"/>
            <a:t> survivors </a:t>
          </a:r>
          <a:r>
            <a:rPr lang="en-GB" sz="2000" b="1" dirty="0" err="1"/>
            <a:t>DI</a:t>
          </a:r>
          <a:r>
            <a:rPr lang="en-GB" sz="2000" dirty="0" err="1"/>
            <a:t>gital</a:t>
          </a:r>
          <a:r>
            <a:rPr lang="en-GB" sz="2000" dirty="0"/>
            <a:t> </a:t>
          </a:r>
          <a:r>
            <a:rPr lang="en-GB" sz="2000" b="1" dirty="0"/>
            <a:t>S</a:t>
          </a:r>
          <a:r>
            <a:rPr lang="en-GB" sz="2000" dirty="0"/>
            <a:t>upport) </a:t>
          </a:r>
          <a:r>
            <a:rPr lang="en-US" sz="2000" b="1" dirty="0"/>
            <a:t>study</a:t>
          </a:r>
          <a:endParaRPr lang="en-US" sz="2000" dirty="0"/>
        </a:p>
      </dgm:t>
    </dgm:pt>
    <dgm:pt modelId="{48549218-8C21-4A77-9EE9-804EDDE1D317}" type="parTrans" cxnId="{BA5372C7-1252-43AE-B98D-ED7533DDB4D3}">
      <dgm:prSet/>
      <dgm:spPr/>
      <dgm:t>
        <a:bodyPr/>
        <a:lstStyle/>
        <a:p>
          <a:endParaRPr lang="en-US"/>
        </a:p>
      </dgm:t>
    </dgm:pt>
    <dgm:pt modelId="{80A1D4AA-3C1D-43C5-AAF3-F8BA3DDDCC6A}" type="sibTrans" cxnId="{BA5372C7-1252-43AE-B98D-ED7533DDB4D3}">
      <dgm:prSet/>
      <dgm:spPr/>
      <dgm:t>
        <a:bodyPr/>
        <a:lstStyle/>
        <a:p>
          <a:endParaRPr lang="en-US"/>
        </a:p>
      </dgm:t>
    </dgm:pt>
    <dgm:pt modelId="{0E534ED4-4285-4D7C-9F6D-D8EA630BD327}">
      <dgm:prSet custT="1"/>
      <dgm:spPr/>
      <dgm:t>
        <a:bodyPr/>
        <a:lstStyle/>
        <a:p>
          <a:r>
            <a:rPr lang="en-US" sz="2400" dirty="0"/>
            <a:t>Effects of a digital support program for cardiac arrest survivors</a:t>
          </a:r>
        </a:p>
      </dgm:t>
    </dgm:pt>
    <dgm:pt modelId="{DD33544A-208D-4749-94FD-06D1713F460E}" type="parTrans" cxnId="{10C87176-14D2-42B8-A7D0-3D99D1BB363E}">
      <dgm:prSet/>
      <dgm:spPr/>
      <dgm:t>
        <a:bodyPr/>
        <a:lstStyle/>
        <a:p>
          <a:endParaRPr lang="en-US"/>
        </a:p>
      </dgm:t>
    </dgm:pt>
    <dgm:pt modelId="{48175D5B-7BE5-4E05-BC12-9E5C17F56809}" type="sibTrans" cxnId="{10C87176-14D2-42B8-A7D0-3D99D1BB363E}">
      <dgm:prSet/>
      <dgm:spPr/>
      <dgm:t>
        <a:bodyPr/>
        <a:lstStyle/>
        <a:p>
          <a:endParaRPr lang="en-US"/>
        </a:p>
      </dgm:t>
    </dgm:pt>
    <dgm:pt modelId="{6E34F9FD-AD9C-4D7E-8BF2-879613AF3223}">
      <dgm:prSet custT="1"/>
      <dgm:spPr>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16200000" scaled="1"/>
          <a:tileRect/>
        </a:gradFill>
      </dgm:spPr>
      <dgm:t>
        <a:bodyPr/>
        <a:lstStyle/>
        <a:p>
          <a:r>
            <a:rPr lang="en-US" sz="2400" dirty="0"/>
            <a:t>A randomized controlled trial with process evaluation</a:t>
          </a:r>
        </a:p>
      </dgm:t>
    </dgm:pt>
    <dgm:pt modelId="{1A0D7F55-A2A9-4944-A19F-6776E93E6201}" type="parTrans" cxnId="{0ED4F2ED-91E0-4D51-9AEB-FAAA01CBEC5E}">
      <dgm:prSet/>
      <dgm:spPr/>
      <dgm:t>
        <a:bodyPr/>
        <a:lstStyle/>
        <a:p>
          <a:endParaRPr lang="en-US"/>
        </a:p>
      </dgm:t>
    </dgm:pt>
    <dgm:pt modelId="{F3B5E9D0-3D31-4E4A-8B87-8DF39B4CA119}" type="sibTrans" cxnId="{0ED4F2ED-91E0-4D51-9AEB-FAAA01CBEC5E}">
      <dgm:prSet/>
      <dgm:spPr/>
      <dgm:t>
        <a:bodyPr/>
        <a:lstStyle/>
        <a:p>
          <a:endParaRPr lang="en-US"/>
        </a:p>
      </dgm:t>
    </dgm:pt>
    <dgm:pt modelId="{81C8A304-D51B-4898-94FF-FE6DB37B9ED2}" type="pres">
      <dgm:prSet presAssocID="{CFD2A7B9-FAE6-4369-99B0-8AB8424D1AE3}" presName="Name0" presStyleCnt="0">
        <dgm:presLayoutVars>
          <dgm:dir/>
          <dgm:animLvl val="lvl"/>
          <dgm:resizeHandles val="exact"/>
        </dgm:presLayoutVars>
      </dgm:prSet>
      <dgm:spPr/>
    </dgm:pt>
    <dgm:pt modelId="{B0E81C9A-9095-434A-915B-14554331C0D1}" type="pres">
      <dgm:prSet presAssocID="{8BFFFBDA-444A-4B92-A4DE-CBF47395EBAE}" presName="linNode" presStyleCnt="0"/>
      <dgm:spPr/>
    </dgm:pt>
    <dgm:pt modelId="{44407D78-EFDB-45F3-8FC7-46C79E84CF90}" type="pres">
      <dgm:prSet presAssocID="{8BFFFBDA-444A-4B92-A4DE-CBF47395EBAE}" presName="parentText" presStyleLbl="node1" presStyleIdx="0" presStyleCnt="3" custScaleX="263999">
        <dgm:presLayoutVars>
          <dgm:chMax val="1"/>
          <dgm:bulletEnabled val="1"/>
        </dgm:presLayoutVars>
      </dgm:prSet>
      <dgm:spPr/>
    </dgm:pt>
    <dgm:pt modelId="{0F19D5ED-CAA5-4EB6-B60B-D89035E0ADA0}" type="pres">
      <dgm:prSet presAssocID="{80A1D4AA-3C1D-43C5-AAF3-F8BA3DDDCC6A}" presName="sp" presStyleCnt="0"/>
      <dgm:spPr/>
    </dgm:pt>
    <dgm:pt modelId="{0F500394-BD38-427C-A78B-C9DFBFCD5610}" type="pres">
      <dgm:prSet presAssocID="{0E534ED4-4285-4D7C-9F6D-D8EA630BD327}" presName="linNode" presStyleCnt="0"/>
      <dgm:spPr/>
    </dgm:pt>
    <dgm:pt modelId="{AA5E5E03-CB35-4D54-8EDE-0901C1FB7A66}" type="pres">
      <dgm:prSet presAssocID="{0E534ED4-4285-4D7C-9F6D-D8EA630BD327}" presName="parentText" presStyleLbl="node1" presStyleIdx="1" presStyleCnt="3" custScaleX="261845">
        <dgm:presLayoutVars>
          <dgm:chMax val="1"/>
          <dgm:bulletEnabled val="1"/>
        </dgm:presLayoutVars>
      </dgm:prSet>
      <dgm:spPr/>
    </dgm:pt>
    <dgm:pt modelId="{ECE948DB-3BA6-43C8-BBC3-6EF1FF9F2DBE}" type="pres">
      <dgm:prSet presAssocID="{48175D5B-7BE5-4E05-BC12-9E5C17F56809}" presName="sp" presStyleCnt="0"/>
      <dgm:spPr/>
    </dgm:pt>
    <dgm:pt modelId="{459BD7DE-C389-4134-BF9E-977E3E194915}" type="pres">
      <dgm:prSet presAssocID="{6E34F9FD-AD9C-4D7E-8BF2-879613AF3223}" presName="linNode" presStyleCnt="0"/>
      <dgm:spPr/>
    </dgm:pt>
    <dgm:pt modelId="{42322C2E-7778-4EA5-A54A-BBA9555C9B25}" type="pres">
      <dgm:prSet presAssocID="{6E34F9FD-AD9C-4D7E-8BF2-879613AF3223}" presName="parentText" presStyleLbl="node1" presStyleIdx="2" presStyleCnt="3" custScaleX="264671">
        <dgm:presLayoutVars>
          <dgm:chMax val="1"/>
          <dgm:bulletEnabled val="1"/>
        </dgm:presLayoutVars>
      </dgm:prSet>
      <dgm:spPr/>
    </dgm:pt>
  </dgm:ptLst>
  <dgm:cxnLst>
    <dgm:cxn modelId="{C3D5DB2F-91B5-475B-9E74-36748146729B}" type="presOf" srcId="{CFD2A7B9-FAE6-4369-99B0-8AB8424D1AE3}" destId="{81C8A304-D51B-4898-94FF-FE6DB37B9ED2}" srcOrd="0" destOrd="0" presId="urn:microsoft.com/office/officeart/2005/8/layout/vList5"/>
    <dgm:cxn modelId="{10C87176-14D2-42B8-A7D0-3D99D1BB363E}" srcId="{CFD2A7B9-FAE6-4369-99B0-8AB8424D1AE3}" destId="{0E534ED4-4285-4D7C-9F6D-D8EA630BD327}" srcOrd="1" destOrd="0" parTransId="{DD33544A-208D-4749-94FD-06D1713F460E}" sibTransId="{48175D5B-7BE5-4E05-BC12-9E5C17F56809}"/>
    <dgm:cxn modelId="{B88DB576-A9A4-4804-B29F-20C3A42854DD}" type="presOf" srcId="{0E534ED4-4285-4D7C-9F6D-D8EA630BD327}" destId="{AA5E5E03-CB35-4D54-8EDE-0901C1FB7A66}" srcOrd="0" destOrd="0" presId="urn:microsoft.com/office/officeart/2005/8/layout/vList5"/>
    <dgm:cxn modelId="{F38D848A-579E-4B61-BB69-90DDAC3BCB96}" type="presOf" srcId="{8BFFFBDA-444A-4B92-A4DE-CBF47395EBAE}" destId="{44407D78-EFDB-45F3-8FC7-46C79E84CF90}" srcOrd="0" destOrd="0" presId="urn:microsoft.com/office/officeart/2005/8/layout/vList5"/>
    <dgm:cxn modelId="{5B78E99E-04EE-4DD5-9F9C-DB9DA459E006}" type="presOf" srcId="{6E34F9FD-AD9C-4D7E-8BF2-879613AF3223}" destId="{42322C2E-7778-4EA5-A54A-BBA9555C9B25}" srcOrd="0" destOrd="0" presId="urn:microsoft.com/office/officeart/2005/8/layout/vList5"/>
    <dgm:cxn modelId="{BA5372C7-1252-43AE-B98D-ED7533DDB4D3}" srcId="{CFD2A7B9-FAE6-4369-99B0-8AB8424D1AE3}" destId="{8BFFFBDA-444A-4B92-A4DE-CBF47395EBAE}" srcOrd="0" destOrd="0" parTransId="{48549218-8C21-4A77-9EE9-804EDDE1D317}" sibTransId="{80A1D4AA-3C1D-43C5-AAF3-F8BA3DDDCC6A}"/>
    <dgm:cxn modelId="{0ED4F2ED-91E0-4D51-9AEB-FAAA01CBEC5E}" srcId="{CFD2A7B9-FAE6-4369-99B0-8AB8424D1AE3}" destId="{6E34F9FD-AD9C-4D7E-8BF2-879613AF3223}" srcOrd="2" destOrd="0" parTransId="{1A0D7F55-A2A9-4944-A19F-6776E93E6201}" sibTransId="{F3B5E9D0-3D31-4E4A-8B87-8DF39B4CA119}"/>
    <dgm:cxn modelId="{6A754ADC-44A9-40C7-AEC0-D1E47F7DC992}" type="presParOf" srcId="{81C8A304-D51B-4898-94FF-FE6DB37B9ED2}" destId="{B0E81C9A-9095-434A-915B-14554331C0D1}" srcOrd="0" destOrd="0" presId="urn:microsoft.com/office/officeart/2005/8/layout/vList5"/>
    <dgm:cxn modelId="{D2FD7673-00BD-4381-B37E-CFC26759C952}" type="presParOf" srcId="{B0E81C9A-9095-434A-915B-14554331C0D1}" destId="{44407D78-EFDB-45F3-8FC7-46C79E84CF90}" srcOrd="0" destOrd="0" presId="urn:microsoft.com/office/officeart/2005/8/layout/vList5"/>
    <dgm:cxn modelId="{3DD75C4F-187D-472F-B077-35FF01921A74}" type="presParOf" srcId="{81C8A304-D51B-4898-94FF-FE6DB37B9ED2}" destId="{0F19D5ED-CAA5-4EB6-B60B-D89035E0ADA0}" srcOrd="1" destOrd="0" presId="urn:microsoft.com/office/officeart/2005/8/layout/vList5"/>
    <dgm:cxn modelId="{E7CD709D-2674-4B88-8665-EC572437AA0B}" type="presParOf" srcId="{81C8A304-D51B-4898-94FF-FE6DB37B9ED2}" destId="{0F500394-BD38-427C-A78B-C9DFBFCD5610}" srcOrd="2" destOrd="0" presId="urn:microsoft.com/office/officeart/2005/8/layout/vList5"/>
    <dgm:cxn modelId="{7C75289F-B050-4B35-A29B-5C0B5239F34E}" type="presParOf" srcId="{0F500394-BD38-427C-A78B-C9DFBFCD5610}" destId="{AA5E5E03-CB35-4D54-8EDE-0901C1FB7A66}" srcOrd="0" destOrd="0" presId="urn:microsoft.com/office/officeart/2005/8/layout/vList5"/>
    <dgm:cxn modelId="{93A0FF6E-D38D-4293-B5C8-B439F1BB2998}" type="presParOf" srcId="{81C8A304-D51B-4898-94FF-FE6DB37B9ED2}" destId="{ECE948DB-3BA6-43C8-BBC3-6EF1FF9F2DBE}" srcOrd="3" destOrd="0" presId="urn:microsoft.com/office/officeart/2005/8/layout/vList5"/>
    <dgm:cxn modelId="{AD36697D-5393-4B9E-A9AA-BC51DE185CE3}" type="presParOf" srcId="{81C8A304-D51B-4898-94FF-FE6DB37B9ED2}" destId="{459BD7DE-C389-4134-BF9E-977E3E194915}" srcOrd="4" destOrd="0" presId="urn:microsoft.com/office/officeart/2005/8/layout/vList5"/>
    <dgm:cxn modelId="{EAEAE4FC-9694-4FE5-B277-AA4EA5DD290A}" type="presParOf" srcId="{459BD7DE-C389-4134-BF9E-977E3E194915}" destId="{42322C2E-7778-4EA5-A54A-BBA9555C9B25}"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3516E9-E7AA-48CC-8E4B-7B21CC39D67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B025338-726C-4F68-9AED-5ACE225E695E}">
      <dgm:prSet custT="1"/>
      <dgm:spPr/>
      <dgm:t>
        <a:bodyPr/>
        <a:lstStyle/>
        <a:p>
          <a:pPr>
            <a:lnSpc>
              <a:spcPts val="3500"/>
            </a:lnSpc>
          </a:pPr>
          <a:r>
            <a:rPr lang="en-US" sz="2400" dirty="0"/>
            <a:t>Cardiac arrest follow-up in Sweden is uneven, with large variations between regions and hospitals, and guidelines are not always followed.</a:t>
          </a:r>
        </a:p>
      </dgm:t>
    </dgm:pt>
    <dgm:pt modelId="{09C5C036-D77D-473A-8F8E-9E409074638D}" type="parTrans" cxnId="{EE3FA7F9-CE91-4C28-A64E-1460CE2AA0E5}">
      <dgm:prSet/>
      <dgm:spPr/>
      <dgm:t>
        <a:bodyPr/>
        <a:lstStyle/>
        <a:p>
          <a:endParaRPr lang="en-US"/>
        </a:p>
      </dgm:t>
    </dgm:pt>
    <dgm:pt modelId="{22F94225-2D2A-4E04-869D-176B1557C746}" type="sibTrans" cxnId="{EE3FA7F9-CE91-4C28-A64E-1460CE2AA0E5}">
      <dgm:prSet/>
      <dgm:spPr/>
      <dgm:t>
        <a:bodyPr/>
        <a:lstStyle/>
        <a:p>
          <a:endParaRPr lang="en-US"/>
        </a:p>
      </dgm:t>
    </dgm:pt>
    <dgm:pt modelId="{0098B3B5-EE47-4DC1-8581-08142E9619B4}">
      <dgm:prSet custT="1"/>
      <dgm:spPr/>
      <dgm:t>
        <a:bodyPr/>
        <a:lstStyle/>
        <a:p>
          <a:pPr>
            <a:lnSpc>
              <a:spcPts val="3500"/>
            </a:lnSpc>
          </a:pPr>
          <a:r>
            <a:rPr lang="en-US" sz="2400" dirty="0"/>
            <a:t>A digital support program can contribute to increased accessibility to evidence-based knowledge, as well as offer strategies for self-management of physical and emotional consequences after cardiac arrest.</a:t>
          </a:r>
        </a:p>
      </dgm:t>
    </dgm:pt>
    <dgm:pt modelId="{3FC42402-8A8C-4EB3-B5E0-509869952A2A}" type="parTrans" cxnId="{0078C307-4839-48C2-A7DB-9426FF8F8CA7}">
      <dgm:prSet/>
      <dgm:spPr/>
      <dgm:t>
        <a:bodyPr/>
        <a:lstStyle/>
        <a:p>
          <a:endParaRPr lang="en-US"/>
        </a:p>
      </dgm:t>
    </dgm:pt>
    <dgm:pt modelId="{92C54562-DA4F-4C32-96E9-7DCA306CE0A1}" type="sibTrans" cxnId="{0078C307-4839-48C2-A7DB-9426FF8F8CA7}">
      <dgm:prSet/>
      <dgm:spPr/>
      <dgm:t>
        <a:bodyPr/>
        <a:lstStyle/>
        <a:p>
          <a:endParaRPr lang="en-US"/>
        </a:p>
      </dgm:t>
    </dgm:pt>
    <dgm:pt modelId="{2FDD7E47-F3B4-49D7-BECE-857377088BBE}" type="pres">
      <dgm:prSet presAssocID="{E83516E9-E7AA-48CC-8E4B-7B21CC39D67D}" presName="linear" presStyleCnt="0">
        <dgm:presLayoutVars>
          <dgm:animLvl val="lvl"/>
          <dgm:resizeHandles val="exact"/>
        </dgm:presLayoutVars>
      </dgm:prSet>
      <dgm:spPr/>
    </dgm:pt>
    <dgm:pt modelId="{59626745-B8A5-40B5-B3E1-D5D7C995710D}" type="pres">
      <dgm:prSet presAssocID="{EB025338-726C-4F68-9AED-5ACE225E695E}" presName="parentText" presStyleLbl="node1" presStyleIdx="0" presStyleCnt="2" custScaleY="91954">
        <dgm:presLayoutVars>
          <dgm:chMax val="0"/>
          <dgm:bulletEnabled val="1"/>
        </dgm:presLayoutVars>
      </dgm:prSet>
      <dgm:spPr/>
    </dgm:pt>
    <dgm:pt modelId="{0018D717-53FA-47D2-AA76-B8899194914E}" type="pres">
      <dgm:prSet presAssocID="{22F94225-2D2A-4E04-869D-176B1557C746}" presName="spacer" presStyleCnt="0"/>
      <dgm:spPr/>
    </dgm:pt>
    <dgm:pt modelId="{427E8B71-9F1C-4761-8EF1-55C019D6B2E3}" type="pres">
      <dgm:prSet presAssocID="{0098B3B5-EE47-4DC1-8581-08142E9619B4}" presName="parentText" presStyleLbl="node1" presStyleIdx="1" presStyleCnt="2" custLinFactY="6995" custLinFactNeighborX="388" custLinFactNeighborY="100000">
        <dgm:presLayoutVars>
          <dgm:chMax val="0"/>
          <dgm:bulletEnabled val="1"/>
        </dgm:presLayoutVars>
      </dgm:prSet>
      <dgm:spPr/>
    </dgm:pt>
  </dgm:ptLst>
  <dgm:cxnLst>
    <dgm:cxn modelId="{E54B6005-D8E1-4CE9-BBA2-222238D02173}" type="presOf" srcId="{E83516E9-E7AA-48CC-8E4B-7B21CC39D67D}" destId="{2FDD7E47-F3B4-49D7-BECE-857377088BBE}" srcOrd="0" destOrd="0" presId="urn:microsoft.com/office/officeart/2005/8/layout/vList2"/>
    <dgm:cxn modelId="{0078C307-4839-48C2-A7DB-9426FF8F8CA7}" srcId="{E83516E9-E7AA-48CC-8E4B-7B21CC39D67D}" destId="{0098B3B5-EE47-4DC1-8581-08142E9619B4}" srcOrd="1" destOrd="0" parTransId="{3FC42402-8A8C-4EB3-B5E0-509869952A2A}" sibTransId="{92C54562-DA4F-4C32-96E9-7DCA306CE0A1}"/>
    <dgm:cxn modelId="{A0E0136F-E4E3-4248-AECF-2477734FEC0F}" type="presOf" srcId="{0098B3B5-EE47-4DC1-8581-08142E9619B4}" destId="{427E8B71-9F1C-4761-8EF1-55C019D6B2E3}" srcOrd="0" destOrd="0" presId="urn:microsoft.com/office/officeart/2005/8/layout/vList2"/>
    <dgm:cxn modelId="{E4F94EE0-8F64-451E-A3EF-8E5EBC092A5C}" type="presOf" srcId="{EB025338-726C-4F68-9AED-5ACE225E695E}" destId="{59626745-B8A5-40B5-B3E1-D5D7C995710D}" srcOrd="0" destOrd="0" presId="urn:microsoft.com/office/officeart/2005/8/layout/vList2"/>
    <dgm:cxn modelId="{EE3FA7F9-CE91-4C28-A64E-1460CE2AA0E5}" srcId="{E83516E9-E7AA-48CC-8E4B-7B21CC39D67D}" destId="{EB025338-726C-4F68-9AED-5ACE225E695E}" srcOrd="0" destOrd="0" parTransId="{09C5C036-D77D-473A-8F8E-9E409074638D}" sibTransId="{22F94225-2D2A-4E04-869D-176B1557C746}"/>
    <dgm:cxn modelId="{33211D32-767B-4A69-A136-91783C5464B7}" type="presParOf" srcId="{2FDD7E47-F3B4-49D7-BECE-857377088BBE}" destId="{59626745-B8A5-40B5-B3E1-D5D7C995710D}" srcOrd="0" destOrd="0" presId="urn:microsoft.com/office/officeart/2005/8/layout/vList2"/>
    <dgm:cxn modelId="{21001EF1-3338-4C59-95AA-50FD1E23AF8B}" type="presParOf" srcId="{2FDD7E47-F3B4-49D7-BECE-857377088BBE}" destId="{0018D717-53FA-47D2-AA76-B8899194914E}" srcOrd="1" destOrd="0" presId="urn:microsoft.com/office/officeart/2005/8/layout/vList2"/>
    <dgm:cxn modelId="{58AF06CF-0CED-4C02-8BD5-F5BBBD53D666}" type="presParOf" srcId="{2FDD7E47-F3B4-49D7-BECE-857377088BBE}" destId="{427E8B71-9F1C-4761-8EF1-55C019D6B2E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07D78-EFDB-45F3-8FC7-46C79E84CF90}">
      <dsp:nvSpPr>
        <dsp:cNvPr id="0" name=""/>
        <dsp:cNvSpPr/>
      </dsp:nvSpPr>
      <dsp:spPr>
        <a:xfrm>
          <a:off x="134064" y="2133"/>
          <a:ext cx="5400687" cy="1408162"/>
        </a:xfrm>
        <a:prstGeom prst="roundRect">
          <a:avLst/>
        </a:prstGeom>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540000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ts val="0"/>
            </a:spcAft>
            <a:buNone/>
          </a:pPr>
          <a:r>
            <a:rPr lang="en-US" sz="3000" b="1" kern="1200" dirty="0"/>
            <a:t>CARDIS-</a:t>
          </a:r>
          <a:r>
            <a:rPr lang="en-US" sz="3000" b="1" kern="1200" dirty="0" err="1"/>
            <a:t>studien</a:t>
          </a:r>
          <a:endParaRPr lang="en-US" sz="3000" b="1" kern="1200" dirty="0"/>
        </a:p>
        <a:p>
          <a:pPr marL="0" lvl="0" indent="0" algn="ctr" defTabSz="1333500">
            <a:lnSpc>
              <a:spcPct val="80000"/>
            </a:lnSpc>
            <a:spcBef>
              <a:spcPct val="0"/>
            </a:spcBef>
            <a:spcAft>
              <a:spcPts val="0"/>
            </a:spcAft>
            <a:buNone/>
          </a:pPr>
          <a:r>
            <a:rPr lang="en-US" sz="3800" kern="1200" dirty="0"/>
            <a:t> </a:t>
          </a:r>
          <a:r>
            <a:rPr lang="en-GB" sz="2000" b="1" kern="1200" dirty="0"/>
            <a:t>The CARDIS</a:t>
          </a:r>
          <a:r>
            <a:rPr lang="en-GB" sz="2000" kern="1200" dirty="0"/>
            <a:t> (</a:t>
          </a:r>
          <a:r>
            <a:rPr lang="en-GB" sz="2000" b="1" kern="1200" dirty="0"/>
            <a:t>C</a:t>
          </a:r>
          <a:r>
            <a:rPr lang="en-GB" sz="2000" kern="1200" dirty="0"/>
            <a:t>ardiac </a:t>
          </a:r>
          <a:r>
            <a:rPr lang="en-GB" sz="2000" b="1" kern="1200" dirty="0" err="1"/>
            <a:t>AR</a:t>
          </a:r>
          <a:r>
            <a:rPr lang="en-GB" sz="2000" b="0" kern="1200" dirty="0" err="1"/>
            <a:t>r</a:t>
          </a:r>
          <a:r>
            <a:rPr lang="en-GB" sz="2000" kern="1200" dirty="0" err="1"/>
            <a:t>est</a:t>
          </a:r>
          <a:r>
            <a:rPr lang="en-GB" sz="2000" kern="1200" dirty="0"/>
            <a:t> survivors </a:t>
          </a:r>
          <a:r>
            <a:rPr lang="en-GB" sz="2000" b="1" kern="1200" dirty="0" err="1"/>
            <a:t>DI</a:t>
          </a:r>
          <a:r>
            <a:rPr lang="en-GB" sz="2000" kern="1200" dirty="0" err="1"/>
            <a:t>gital</a:t>
          </a:r>
          <a:r>
            <a:rPr lang="en-GB" sz="2000" kern="1200" dirty="0"/>
            <a:t> </a:t>
          </a:r>
          <a:r>
            <a:rPr lang="en-GB" sz="2000" b="1" kern="1200" dirty="0"/>
            <a:t>S</a:t>
          </a:r>
          <a:r>
            <a:rPr lang="en-GB" sz="2000" kern="1200" dirty="0"/>
            <a:t>upport) </a:t>
          </a:r>
          <a:r>
            <a:rPr lang="en-US" sz="2000" b="1" kern="1200" dirty="0"/>
            <a:t>study</a:t>
          </a:r>
          <a:endParaRPr lang="en-US" sz="2000" kern="1200" dirty="0"/>
        </a:p>
      </dsp:txBody>
      <dsp:txXfrm>
        <a:off x="202805" y="70874"/>
        <a:ext cx="5263205" cy="1270680"/>
      </dsp:txXfrm>
    </dsp:sp>
    <dsp:sp modelId="{AA5E5E03-CB35-4D54-8EDE-0901C1FB7A66}">
      <dsp:nvSpPr>
        <dsp:cNvPr id="0" name=""/>
        <dsp:cNvSpPr/>
      </dsp:nvSpPr>
      <dsp:spPr>
        <a:xfrm>
          <a:off x="134064" y="1480704"/>
          <a:ext cx="5356622" cy="140816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Effects of a digital support program for cardiac arrest survivors</a:t>
          </a:r>
        </a:p>
      </dsp:txBody>
      <dsp:txXfrm>
        <a:off x="202805" y="1549445"/>
        <a:ext cx="5219140" cy="1270680"/>
      </dsp:txXfrm>
    </dsp:sp>
    <dsp:sp modelId="{42322C2E-7778-4EA5-A54A-BBA9555C9B25}">
      <dsp:nvSpPr>
        <dsp:cNvPr id="0" name=""/>
        <dsp:cNvSpPr/>
      </dsp:nvSpPr>
      <dsp:spPr>
        <a:xfrm>
          <a:off x="134064" y="2959275"/>
          <a:ext cx="5414434" cy="1408162"/>
        </a:xfrm>
        <a:prstGeom prst="roundRect">
          <a:avLst/>
        </a:prstGeom>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1620000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A randomized controlled trial with process evaluation</a:t>
          </a:r>
        </a:p>
      </dsp:txBody>
      <dsp:txXfrm>
        <a:off x="202805" y="3028016"/>
        <a:ext cx="5276952" cy="12706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626745-B8A5-40B5-B3E1-D5D7C995710D}">
      <dsp:nvSpPr>
        <dsp:cNvPr id="0" name=""/>
        <dsp:cNvSpPr/>
      </dsp:nvSpPr>
      <dsp:spPr>
        <a:xfrm>
          <a:off x="0" y="339442"/>
          <a:ext cx="6775189" cy="243359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ts val="3500"/>
            </a:lnSpc>
            <a:spcBef>
              <a:spcPct val="0"/>
            </a:spcBef>
            <a:spcAft>
              <a:spcPct val="35000"/>
            </a:spcAft>
            <a:buNone/>
          </a:pPr>
          <a:r>
            <a:rPr lang="en-US" sz="2400" kern="1200" dirty="0"/>
            <a:t>Cardiac arrest follow-up in Sweden is uneven, with large variations between regions and hospitals, and guidelines are not always followed.</a:t>
          </a:r>
        </a:p>
      </dsp:txBody>
      <dsp:txXfrm>
        <a:off x="118799" y="458241"/>
        <a:ext cx="6537591" cy="2196001"/>
      </dsp:txXfrm>
    </dsp:sp>
    <dsp:sp modelId="{427E8B71-9F1C-4761-8EF1-55C019D6B2E3}">
      <dsp:nvSpPr>
        <dsp:cNvPr id="0" name=""/>
        <dsp:cNvSpPr/>
      </dsp:nvSpPr>
      <dsp:spPr>
        <a:xfrm>
          <a:off x="0" y="3296804"/>
          <a:ext cx="6775189" cy="26465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ts val="3500"/>
            </a:lnSpc>
            <a:spcBef>
              <a:spcPct val="0"/>
            </a:spcBef>
            <a:spcAft>
              <a:spcPct val="35000"/>
            </a:spcAft>
            <a:buNone/>
          </a:pPr>
          <a:r>
            <a:rPr lang="en-US" sz="2400" kern="1200" dirty="0"/>
            <a:t>A digital support program can contribute to increased accessibility to evidence-based knowledge, as well as offer strategies for self-management of physical and emotional consequences after cardiac arrest.</a:t>
          </a:r>
        </a:p>
      </dsp:txBody>
      <dsp:txXfrm>
        <a:off x="129193" y="3425997"/>
        <a:ext cx="6516803" cy="238815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9D1ACB-51ED-4B06-82A7-55DCD32B3A39}" type="datetimeFigureOut">
              <a:rPr lang="sv-SE" smtClean="0"/>
              <a:t>2026-10-23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B5E9FD-3189-40C2-8FD2-254DE860BD19}" type="slidenum">
              <a:rPr lang="sv-SE" smtClean="0"/>
              <a:t>‹#›</a:t>
            </a:fld>
            <a:endParaRPr lang="sv-SE"/>
          </a:p>
        </p:txBody>
      </p:sp>
    </p:spTree>
    <p:extLst>
      <p:ext uri="{BB962C8B-B14F-4D97-AF65-F5344CB8AC3E}">
        <p14:creationId xmlns:p14="http://schemas.microsoft.com/office/powerpoint/2010/main" val="176540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6B5E9FD-3189-40C2-8FD2-254DE860BD19}" type="slidenum">
              <a:rPr lang="sv-SE" smtClean="0"/>
              <a:t>11</a:t>
            </a:fld>
            <a:endParaRPr lang="sv-SE"/>
          </a:p>
        </p:txBody>
      </p:sp>
    </p:spTree>
    <p:extLst>
      <p:ext uri="{BB962C8B-B14F-4D97-AF65-F5344CB8AC3E}">
        <p14:creationId xmlns:p14="http://schemas.microsoft.com/office/powerpoint/2010/main" val="1030152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E4B72-8EF0-870D-6000-E0BD511AA83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D472161-EE1B-CA39-48AB-0EB9D5B02EB7}"/>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CDF982EC-4628-55D3-DF86-82C712190071}"/>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C2666AAB-91A6-B177-1F85-C3C981494144}"/>
              </a:ext>
            </a:extLst>
          </p:cNvPr>
          <p:cNvSpPr>
            <a:spLocks noGrp="1"/>
          </p:cNvSpPr>
          <p:nvPr>
            <p:ph type="sldNum" sz="quarter" idx="5"/>
          </p:nvPr>
        </p:nvSpPr>
        <p:spPr/>
        <p:txBody>
          <a:bodyPr/>
          <a:lstStyle/>
          <a:p>
            <a:fld id="{56B5E9FD-3189-40C2-8FD2-254DE860BD19}" type="slidenum">
              <a:rPr lang="sv-SE" smtClean="0"/>
              <a:t>12</a:t>
            </a:fld>
            <a:endParaRPr lang="sv-SE"/>
          </a:p>
        </p:txBody>
      </p:sp>
    </p:spTree>
    <p:extLst>
      <p:ext uri="{BB962C8B-B14F-4D97-AF65-F5344CB8AC3E}">
        <p14:creationId xmlns:p14="http://schemas.microsoft.com/office/powerpoint/2010/main" val="90334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DBC4FA-91C7-1832-63A8-DA2916E8FFDC}"/>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69A70DA2-F6C4-AEBF-00A8-12F411BCDF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22AE2627-1E6B-61D0-18E5-03B707DCC059}"/>
              </a:ext>
            </a:extLst>
          </p:cNvPr>
          <p:cNvSpPr>
            <a:spLocks noGrp="1"/>
          </p:cNvSpPr>
          <p:nvPr>
            <p:ph type="dt" sz="half" idx="10"/>
          </p:nvPr>
        </p:nvSpPr>
        <p:spPr/>
        <p:txBody>
          <a:bodyPr/>
          <a:lstStyle/>
          <a:p>
            <a:fld id="{7191B6ED-BB9B-4FB4-BD90-E483CCC9A59B}" type="datetimeFigureOut">
              <a:rPr lang="sv-SE" smtClean="0"/>
              <a:t>2026-10-23</a:t>
            </a:fld>
            <a:endParaRPr lang="sv-SE"/>
          </a:p>
        </p:txBody>
      </p:sp>
      <p:sp>
        <p:nvSpPr>
          <p:cNvPr id="5" name="Platshållare för sidfot 4">
            <a:extLst>
              <a:ext uri="{FF2B5EF4-FFF2-40B4-BE49-F238E27FC236}">
                <a16:creationId xmlns:a16="http://schemas.microsoft.com/office/drawing/2014/main" id="{9E5D297E-D74F-FE4F-B437-EB8A9E03C37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31B1CB2-42E7-5BFB-7727-7519434C026A}"/>
              </a:ext>
            </a:extLst>
          </p:cNvPr>
          <p:cNvSpPr>
            <a:spLocks noGrp="1"/>
          </p:cNvSpPr>
          <p:nvPr>
            <p:ph type="sldNum" sz="quarter" idx="12"/>
          </p:nvPr>
        </p:nvSpPr>
        <p:spPr/>
        <p:txBody>
          <a:bodyPr/>
          <a:lstStyle/>
          <a:p>
            <a:fld id="{25D9D163-F840-4FAC-A035-876E99B0C894}" type="slidenum">
              <a:rPr lang="sv-SE" smtClean="0"/>
              <a:t>‹#›</a:t>
            </a:fld>
            <a:endParaRPr lang="sv-SE"/>
          </a:p>
        </p:txBody>
      </p:sp>
    </p:spTree>
    <p:extLst>
      <p:ext uri="{BB962C8B-B14F-4D97-AF65-F5344CB8AC3E}">
        <p14:creationId xmlns:p14="http://schemas.microsoft.com/office/powerpoint/2010/main" val="321918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405944-9472-C6B4-455E-AAA1D3DE3B7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81B12AC-68CC-F9FE-E519-DC65172A82FB}"/>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6B7E266-B8CE-9D39-4303-FAE2B2C135F5}"/>
              </a:ext>
            </a:extLst>
          </p:cNvPr>
          <p:cNvSpPr>
            <a:spLocks noGrp="1"/>
          </p:cNvSpPr>
          <p:nvPr>
            <p:ph type="dt" sz="half" idx="10"/>
          </p:nvPr>
        </p:nvSpPr>
        <p:spPr/>
        <p:txBody>
          <a:bodyPr/>
          <a:lstStyle/>
          <a:p>
            <a:fld id="{7191B6ED-BB9B-4FB4-BD90-E483CCC9A59B}" type="datetimeFigureOut">
              <a:rPr lang="sv-SE" smtClean="0"/>
              <a:t>2026-10-23</a:t>
            </a:fld>
            <a:endParaRPr lang="sv-SE"/>
          </a:p>
        </p:txBody>
      </p:sp>
      <p:sp>
        <p:nvSpPr>
          <p:cNvPr id="5" name="Platshållare för sidfot 4">
            <a:extLst>
              <a:ext uri="{FF2B5EF4-FFF2-40B4-BE49-F238E27FC236}">
                <a16:creationId xmlns:a16="http://schemas.microsoft.com/office/drawing/2014/main" id="{73A21F58-BF20-2347-A0F3-AE6F8E8A5F3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3F12EF0-CEB5-7E37-8A12-CB16D9E7C5CB}"/>
              </a:ext>
            </a:extLst>
          </p:cNvPr>
          <p:cNvSpPr>
            <a:spLocks noGrp="1"/>
          </p:cNvSpPr>
          <p:nvPr>
            <p:ph type="sldNum" sz="quarter" idx="12"/>
          </p:nvPr>
        </p:nvSpPr>
        <p:spPr/>
        <p:txBody>
          <a:bodyPr/>
          <a:lstStyle/>
          <a:p>
            <a:fld id="{25D9D163-F840-4FAC-A035-876E99B0C894}" type="slidenum">
              <a:rPr lang="sv-SE" smtClean="0"/>
              <a:t>‹#›</a:t>
            </a:fld>
            <a:endParaRPr lang="sv-SE"/>
          </a:p>
        </p:txBody>
      </p:sp>
    </p:spTree>
    <p:extLst>
      <p:ext uri="{BB962C8B-B14F-4D97-AF65-F5344CB8AC3E}">
        <p14:creationId xmlns:p14="http://schemas.microsoft.com/office/powerpoint/2010/main" val="463104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C327FB-BC08-238B-B210-51F410C8D4A6}"/>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455C58A-32D0-F389-AE77-51E8C91EC20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3C1A7E7B-9DF6-E2C1-77D9-190DFCE6DFF9}"/>
              </a:ext>
            </a:extLst>
          </p:cNvPr>
          <p:cNvSpPr>
            <a:spLocks noGrp="1"/>
          </p:cNvSpPr>
          <p:nvPr>
            <p:ph type="dt" sz="half" idx="10"/>
          </p:nvPr>
        </p:nvSpPr>
        <p:spPr/>
        <p:txBody>
          <a:bodyPr/>
          <a:lstStyle/>
          <a:p>
            <a:fld id="{7191B6ED-BB9B-4FB4-BD90-E483CCC9A59B}" type="datetimeFigureOut">
              <a:rPr lang="sv-SE" smtClean="0"/>
              <a:t>2026-10-23</a:t>
            </a:fld>
            <a:endParaRPr lang="sv-SE"/>
          </a:p>
        </p:txBody>
      </p:sp>
      <p:sp>
        <p:nvSpPr>
          <p:cNvPr id="5" name="Platshållare för sidfot 4">
            <a:extLst>
              <a:ext uri="{FF2B5EF4-FFF2-40B4-BE49-F238E27FC236}">
                <a16:creationId xmlns:a16="http://schemas.microsoft.com/office/drawing/2014/main" id="{1C8BD4C0-B5F6-1237-788E-5F86BEF83B2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4DA97CD-5AAC-2E2F-7291-6C12B2197420}"/>
              </a:ext>
            </a:extLst>
          </p:cNvPr>
          <p:cNvSpPr>
            <a:spLocks noGrp="1"/>
          </p:cNvSpPr>
          <p:nvPr>
            <p:ph type="sldNum" sz="quarter" idx="12"/>
          </p:nvPr>
        </p:nvSpPr>
        <p:spPr/>
        <p:txBody>
          <a:bodyPr/>
          <a:lstStyle/>
          <a:p>
            <a:fld id="{25D9D163-F840-4FAC-A035-876E99B0C894}" type="slidenum">
              <a:rPr lang="sv-SE" smtClean="0"/>
              <a:t>‹#›</a:t>
            </a:fld>
            <a:endParaRPr lang="sv-SE"/>
          </a:p>
        </p:txBody>
      </p:sp>
    </p:spTree>
    <p:extLst>
      <p:ext uri="{BB962C8B-B14F-4D97-AF65-F5344CB8AC3E}">
        <p14:creationId xmlns:p14="http://schemas.microsoft.com/office/powerpoint/2010/main" val="196147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2B2A38-8006-6519-B50D-071DD5AA1BF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A142110-C176-C505-C8EB-0FD41BC8995F}"/>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0B6A0539-60E2-FBE9-859E-CF66942B76C0}"/>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1139138-1534-5C23-9151-255641E8CFA6}"/>
              </a:ext>
            </a:extLst>
          </p:cNvPr>
          <p:cNvSpPr>
            <a:spLocks noGrp="1"/>
          </p:cNvSpPr>
          <p:nvPr>
            <p:ph type="dt" sz="half" idx="10"/>
          </p:nvPr>
        </p:nvSpPr>
        <p:spPr/>
        <p:txBody>
          <a:bodyPr/>
          <a:lstStyle/>
          <a:p>
            <a:fld id="{7191B6ED-BB9B-4FB4-BD90-E483CCC9A59B}" type="datetimeFigureOut">
              <a:rPr lang="sv-SE" smtClean="0"/>
              <a:t>2026-10-23</a:t>
            </a:fld>
            <a:endParaRPr lang="sv-SE"/>
          </a:p>
        </p:txBody>
      </p:sp>
      <p:sp>
        <p:nvSpPr>
          <p:cNvPr id="6" name="Platshållare för sidfot 5">
            <a:extLst>
              <a:ext uri="{FF2B5EF4-FFF2-40B4-BE49-F238E27FC236}">
                <a16:creationId xmlns:a16="http://schemas.microsoft.com/office/drawing/2014/main" id="{9D29623D-8E58-5CF4-DB5D-2DAD947F2F41}"/>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564E377-CE44-42EC-1A16-D08FE35502FF}"/>
              </a:ext>
            </a:extLst>
          </p:cNvPr>
          <p:cNvSpPr>
            <a:spLocks noGrp="1"/>
          </p:cNvSpPr>
          <p:nvPr>
            <p:ph type="sldNum" sz="quarter" idx="12"/>
          </p:nvPr>
        </p:nvSpPr>
        <p:spPr/>
        <p:txBody>
          <a:bodyPr/>
          <a:lstStyle/>
          <a:p>
            <a:fld id="{25D9D163-F840-4FAC-A035-876E99B0C894}" type="slidenum">
              <a:rPr lang="sv-SE" smtClean="0"/>
              <a:t>‹#›</a:t>
            </a:fld>
            <a:endParaRPr lang="sv-SE"/>
          </a:p>
        </p:txBody>
      </p:sp>
    </p:spTree>
    <p:extLst>
      <p:ext uri="{BB962C8B-B14F-4D97-AF65-F5344CB8AC3E}">
        <p14:creationId xmlns:p14="http://schemas.microsoft.com/office/powerpoint/2010/main" val="3361599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568B45-A291-1959-CB74-0EFB03157FC7}"/>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E059E3E0-6722-9C9A-C68F-D437AE064C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9D276185-3E3B-5507-3A65-B3850601F77C}"/>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4724102F-1FF7-0C1B-494A-61D4886DFD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9017CB31-0B24-D47C-E4EA-E7D7EC21BEEA}"/>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AB2AEC33-45BE-5363-E392-D6FF21E7CB83}"/>
              </a:ext>
            </a:extLst>
          </p:cNvPr>
          <p:cNvSpPr>
            <a:spLocks noGrp="1"/>
          </p:cNvSpPr>
          <p:nvPr>
            <p:ph type="dt" sz="half" idx="10"/>
          </p:nvPr>
        </p:nvSpPr>
        <p:spPr/>
        <p:txBody>
          <a:bodyPr/>
          <a:lstStyle/>
          <a:p>
            <a:fld id="{7191B6ED-BB9B-4FB4-BD90-E483CCC9A59B}" type="datetimeFigureOut">
              <a:rPr lang="sv-SE" smtClean="0"/>
              <a:t>2026-10-23</a:t>
            </a:fld>
            <a:endParaRPr lang="sv-SE"/>
          </a:p>
        </p:txBody>
      </p:sp>
      <p:sp>
        <p:nvSpPr>
          <p:cNvPr id="8" name="Platshållare för sidfot 7">
            <a:extLst>
              <a:ext uri="{FF2B5EF4-FFF2-40B4-BE49-F238E27FC236}">
                <a16:creationId xmlns:a16="http://schemas.microsoft.com/office/drawing/2014/main" id="{D8B0F100-1151-9EDE-8A4B-8DA1EEC77CF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86292E61-9034-F5EB-1D9A-F03A1A850113}"/>
              </a:ext>
            </a:extLst>
          </p:cNvPr>
          <p:cNvSpPr>
            <a:spLocks noGrp="1"/>
          </p:cNvSpPr>
          <p:nvPr>
            <p:ph type="sldNum" sz="quarter" idx="12"/>
          </p:nvPr>
        </p:nvSpPr>
        <p:spPr/>
        <p:txBody>
          <a:bodyPr/>
          <a:lstStyle/>
          <a:p>
            <a:fld id="{25D9D163-F840-4FAC-A035-876E99B0C894}" type="slidenum">
              <a:rPr lang="sv-SE" smtClean="0"/>
              <a:t>‹#›</a:t>
            </a:fld>
            <a:endParaRPr lang="sv-SE"/>
          </a:p>
        </p:txBody>
      </p:sp>
    </p:spTree>
    <p:extLst>
      <p:ext uri="{BB962C8B-B14F-4D97-AF65-F5344CB8AC3E}">
        <p14:creationId xmlns:p14="http://schemas.microsoft.com/office/powerpoint/2010/main" val="883785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F94906-51FD-FFB9-0DEE-CED9EA2BDD12}"/>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10E66F55-DB46-2000-DC3F-CA6F42900359}"/>
              </a:ext>
            </a:extLst>
          </p:cNvPr>
          <p:cNvSpPr>
            <a:spLocks noGrp="1"/>
          </p:cNvSpPr>
          <p:nvPr>
            <p:ph type="dt" sz="half" idx="10"/>
          </p:nvPr>
        </p:nvSpPr>
        <p:spPr/>
        <p:txBody>
          <a:bodyPr/>
          <a:lstStyle/>
          <a:p>
            <a:fld id="{7191B6ED-BB9B-4FB4-BD90-E483CCC9A59B}" type="datetimeFigureOut">
              <a:rPr lang="sv-SE" smtClean="0"/>
              <a:t>2026-10-23</a:t>
            </a:fld>
            <a:endParaRPr lang="sv-SE"/>
          </a:p>
        </p:txBody>
      </p:sp>
      <p:sp>
        <p:nvSpPr>
          <p:cNvPr id="4" name="Platshållare för sidfot 3">
            <a:extLst>
              <a:ext uri="{FF2B5EF4-FFF2-40B4-BE49-F238E27FC236}">
                <a16:creationId xmlns:a16="http://schemas.microsoft.com/office/drawing/2014/main" id="{5153058F-5AB2-A881-CA64-09FEA04262BB}"/>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80F42FE6-5813-7E69-91EC-CAA50891692C}"/>
              </a:ext>
            </a:extLst>
          </p:cNvPr>
          <p:cNvSpPr>
            <a:spLocks noGrp="1"/>
          </p:cNvSpPr>
          <p:nvPr>
            <p:ph type="sldNum" sz="quarter" idx="12"/>
          </p:nvPr>
        </p:nvSpPr>
        <p:spPr/>
        <p:txBody>
          <a:bodyPr/>
          <a:lstStyle/>
          <a:p>
            <a:fld id="{25D9D163-F840-4FAC-A035-876E99B0C894}" type="slidenum">
              <a:rPr lang="sv-SE" smtClean="0"/>
              <a:t>‹#›</a:t>
            </a:fld>
            <a:endParaRPr lang="sv-SE"/>
          </a:p>
        </p:txBody>
      </p:sp>
    </p:spTree>
    <p:extLst>
      <p:ext uri="{BB962C8B-B14F-4D97-AF65-F5344CB8AC3E}">
        <p14:creationId xmlns:p14="http://schemas.microsoft.com/office/powerpoint/2010/main" val="4201917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F4853C7-BE2D-E06B-A1AA-C606A057FED1}"/>
              </a:ext>
            </a:extLst>
          </p:cNvPr>
          <p:cNvSpPr>
            <a:spLocks noGrp="1"/>
          </p:cNvSpPr>
          <p:nvPr>
            <p:ph type="dt" sz="half" idx="10"/>
          </p:nvPr>
        </p:nvSpPr>
        <p:spPr/>
        <p:txBody>
          <a:bodyPr/>
          <a:lstStyle/>
          <a:p>
            <a:fld id="{7191B6ED-BB9B-4FB4-BD90-E483CCC9A59B}" type="datetimeFigureOut">
              <a:rPr lang="sv-SE" smtClean="0"/>
              <a:t>2026-10-23</a:t>
            </a:fld>
            <a:endParaRPr lang="sv-SE"/>
          </a:p>
        </p:txBody>
      </p:sp>
      <p:sp>
        <p:nvSpPr>
          <p:cNvPr id="3" name="Platshållare för sidfot 2">
            <a:extLst>
              <a:ext uri="{FF2B5EF4-FFF2-40B4-BE49-F238E27FC236}">
                <a16:creationId xmlns:a16="http://schemas.microsoft.com/office/drawing/2014/main" id="{B447B667-6866-BF5A-F19C-D17525DEEDB6}"/>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FF661B7-4752-9BCC-C84A-4113B657E17D}"/>
              </a:ext>
            </a:extLst>
          </p:cNvPr>
          <p:cNvSpPr>
            <a:spLocks noGrp="1"/>
          </p:cNvSpPr>
          <p:nvPr>
            <p:ph type="sldNum" sz="quarter" idx="12"/>
          </p:nvPr>
        </p:nvSpPr>
        <p:spPr/>
        <p:txBody>
          <a:bodyPr/>
          <a:lstStyle/>
          <a:p>
            <a:fld id="{25D9D163-F840-4FAC-A035-876E99B0C894}" type="slidenum">
              <a:rPr lang="sv-SE" smtClean="0"/>
              <a:t>‹#›</a:t>
            </a:fld>
            <a:endParaRPr lang="sv-SE"/>
          </a:p>
        </p:txBody>
      </p:sp>
    </p:spTree>
    <p:extLst>
      <p:ext uri="{BB962C8B-B14F-4D97-AF65-F5344CB8AC3E}">
        <p14:creationId xmlns:p14="http://schemas.microsoft.com/office/powerpoint/2010/main" val="1992617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EBFA7A-ED29-63DA-1858-73BA113F2AA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1C72F85-92A0-5EE0-8833-90A2516036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DAAB2015-4D59-76B6-3331-ACD0E566FC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6666F389-E2D4-AAB5-9C53-7F01635F1BD0}"/>
              </a:ext>
            </a:extLst>
          </p:cNvPr>
          <p:cNvSpPr>
            <a:spLocks noGrp="1"/>
          </p:cNvSpPr>
          <p:nvPr>
            <p:ph type="dt" sz="half" idx="10"/>
          </p:nvPr>
        </p:nvSpPr>
        <p:spPr/>
        <p:txBody>
          <a:bodyPr/>
          <a:lstStyle/>
          <a:p>
            <a:fld id="{7191B6ED-BB9B-4FB4-BD90-E483CCC9A59B}" type="datetimeFigureOut">
              <a:rPr lang="sv-SE" smtClean="0"/>
              <a:t>2026-10-23</a:t>
            </a:fld>
            <a:endParaRPr lang="sv-SE"/>
          </a:p>
        </p:txBody>
      </p:sp>
      <p:sp>
        <p:nvSpPr>
          <p:cNvPr id="6" name="Platshållare för sidfot 5">
            <a:extLst>
              <a:ext uri="{FF2B5EF4-FFF2-40B4-BE49-F238E27FC236}">
                <a16:creationId xmlns:a16="http://schemas.microsoft.com/office/drawing/2014/main" id="{15E8E6F2-4944-173E-F682-3B4A6DAB37B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8805867-F951-78E7-721C-E18100DF3373}"/>
              </a:ext>
            </a:extLst>
          </p:cNvPr>
          <p:cNvSpPr>
            <a:spLocks noGrp="1"/>
          </p:cNvSpPr>
          <p:nvPr>
            <p:ph type="sldNum" sz="quarter" idx="12"/>
          </p:nvPr>
        </p:nvSpPr>
        <p:spPr/>
        <p:txBody>
          <a:bodyPr/>
          <a:lstStyle/>
          <a:p>
            <a:fld id="{25D9D163-F840-4FAC-A035-876E99B0C894}" type="slidenum">
              <a:rPr lang="sv-SE" smtClean="0"/>
              <a:t>‹#›</a:t>
            </a:fld>
            <a:endParaRPr lang="sv-SE"/>
          </a:p>
        </p:txBody>
      </p:sp>
    </p:spTree>
    <p:extLst>
      <p:ext uri="{BB962C8B-B14F-4D97-AF65-F5344CB8AC3E}">
        <p14:creationId xmlns:p14="http://schemas.microsoft.com/office/powerpoint/2010/main" val="1931547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6679118-9410-E66A-4F5E-2D2CF614767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04ABADD2-AED0-0325-8C59-6DA257B60B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2DF97F5B-C299-C48C-527C-43B03E097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34FB043-40F6-48F8-5C4F-8DDA9E265B64}"/>
              </a:ext>
            </a:extLst>
          </p:cNvPr>
          <p:cNvSpPr>
            <a:spLocks noGrp="1"/>
          </p:cNvSpPr>
          <p:nvPr>
            <p:ph type="dt" sz="half" idx="10"/>
          </p:nvPr>
        </p:nvSpPr>
        <p:spPr/>
        <p:txBody>
          <a:bodyPr/>
          <a:lstStyle/>
          <a:p>
            <a:fld id="{7191B6ED-BB9B-4FB4-BD90-E483CCC9A59B}" type="datetimeFigureOut">
              <a:rPr lang="sv-SE" smtClean="0"/>
              <a:t>2026-10-23</a:t>
            </a:fld>
            <a:endParaRPr lang="sv-SE"/>
          </a:p>
        </p:txBody>
      </p:sp>
      <p:sp>
        <p:nvSpPr>
          <p:cNvPr id="6" name="Platshållare för sidfot 5">
            <a:extLst>
              <a:ext uri="{FF2B5EF4-FFF2-40B4-BE49-F238E27FC236}">
                <a16:creationId xmlns:a16="http://schemas.microsoft.com/office/drawing/2014/main" id="{76934A27-B69C-ADFE-350C-E8BC5B7DF11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B297722-C149-D2E4-D42A-9DDF26487D00}"/>
              </a:ext>
            </a:extLst>
          </p:cNvPr>
          <p:cNvSpPr>
            <a:spLocks noGrp="1"/>
          </p:cNvSpPr>
          <p:nvPr>
            <p:ph type="sldNum" sz="quarter" idx="12"/>
          </p:nvPr>
        </p:nvSpPr>
        <p:spPr/>
        <p:txBody>
          <a:bodyPr/>
          <a:lstStyle/>
          <a:p>
            <a:fld id="{25D9D163-F840-4FAC-A035-876E99B0C894}" type="slidenum">
              <a:rPr lang="sv-SE" smtClean="0"/>
              <a:t>‹#›</a:t>
            </a:fld>
            <a:endParaRPr lang="sv-SE"/>
          </a:p>
        </p:txBody>
      </p:sp>
    </p:spTree>
    <p:extLst>
      <p:ext uri="{BB962C8B-B14F-4D97-AF65-F5344CB8AC3E}">
        <p14:creationId xmlns:p14="http://schemas.microsoft.com/office/powerpoint/2010/main" val="1489799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057CC3-457D-0A4C-3017-CC1B7C953601}"/>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20E3089-B8F8-D9FF-C647-B844B8EB39CA}"/>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40BA38D-85D4-5205-9F2F-2EB30810E943}"/>
              </a:ext>
            </a:extLst>
          </p:cNvPr>
          <p:cNvSpPr>
            <a:spLocks noGrp="1"/>
          </p:cNvSpPr>
          <p:nvPr>
            <p:ph type="dt" sz="half" idx="10"/>
          </p:nvPr>
        </p:nvSpPr>
        <p:spPr/>
        <p:txBody>
          <a:bodyPr/>
          <a:lstStyle/>
          <a:p>
            <a:fld id="{7191B6ED-BB9B-4FB4-BD90-E483CCC9A59B}" type="datetimeFigureOut">
              <a:rPr lang="sv-SE" smtClean="0"/>
              <a:t>2026-10-23</a:t>
            </a:fld>
            <a:endParaRPr lang="sv-SE"/>
          </a:p>
        </p:txBody>
      </p:sp>
      <p:sp>
        <p:nvSpPr>
          <p:cNvPr id="5" name="Platshållare för sidfot 4">
            <a:extLst>
              <a:ext uri="{FF2B5EF4-FFF2-40B4-BE49-F238E27FC236}">
                <a16:creationId xmlns:a16="http://schemas.microsoft.com/office/drawing/2014/main" id="{3E522EDD-0DCD-0774-F4A5-ECE60407B31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5461C62-3AD9-78A0-C279-C0AB7D753614}"/>
              </a:ext>
            </a:extLst>
          </p:cNvPr>
          <p:cNvSpPr>
            <a:spLocks noGrp="1"/>
          </p:cNvSpPr>
          <p:nvPr>
            <p:ph type="sldNum" sz="quarter" idx="12"/>
          </p:nvPr>
        </p:nvSpPr>
        <p:spPr/>
        <p:txBody>
          <a:bodyPr/>
          <a:lstStyle/>
          <a:p>
            <a:fld id="{25D9D163-F840-4FAC-A035-876E99B0C894}" type="slidenum">
              <a:rPr lang="sv-SE" smtClean="0"/>
              <a:t>‹#›</a:t>
            </a:fld>
            <a:endParaRPr lang="sv-SE"/>
          </a:p>
        </p:txBody>
      </p:sp>
    </p:spTree>
    <p:extLst>
      <p:ext uri="{BB962C8B-B14F-4D97-AF65-F5344CB8AC3E}">
        <p14:creationId xmlns:p14="http://schemas.microsoft.com/office/powerpoint/2010/main" val="2013626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0345234-2BBE-69F7-1DE6-6DC5C08E1794}"/>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638E3AD-40EA-E474-57FA-478474ECFF9E}"/>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77086F6-A66F-A704-FFAF-9DECC4ABF300}"/>
              </a:ext>
            </a:extLst>
          </p:cNvPr>
          <p:cNvSpPr>
            <a:spLocks noGrp="1"/>
          </p:cNvSpPr>
          <p:nvPr>
            <p:ph type="dt" sz="half" idx="10"/>
          </p:nvPr>
        </p:nvSpPr>
        <p:spPr/>
        <p:txBody>
          <a:bodyPr/>
          <a:lstStyle/>
          <a:p>
            <a:fld id="{7191B6ED-BB9B-4FB4-BD90-E483CCC9A59B}" type="datetimeFigureOut">
              <a:rPr lang="sv-SE" smtClean="0"/>
              <a:t>2026-10-23</a:t>
            </a:fld>
            <a:endParaRPr lang="sv-SE"/>
          </a:p>
        </p:txBody>
      </p:sp>
      <p:sp>
        <p:nvSpPr>
          <p:cNvPr id="5" name="Platshållare för sidfot 4">
            <a:extLst>
              <a:ext uri="{FF2B5EF4-FFF2-40B4-BE49-F238E27FC236}">
                <a16:creationId xmlns:a16="http://schemas.microsoft.com/office/drawing/2014/main" id="{FF1B9BE2-48EA-2C27-1F49-16AD7C4133C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3C8AF9C-1E72-80D7-6796-E7F1ECC06E66}"/>
              </a:ext>
            </a:extLst>
          </p:cNvPr>
          <p:cNvSpPr>
            <a:spLocks noGrp="1"/>
          </p:cNvSpPr>
          <p:nvPr>
            <p:ph type="sldNum" sz="quarter" idx="12"/>
          </p:nvPr>
        </p:nvSpPr>
        <p:spPr/>
        <p:txBody>
          <a:bodyPr/>
          <a:lstStyle/>
          <a:p>
            <a:fld id="{25D9D163-F840-4FAC-A035-876E99B0C894}" type="slidenum">
              <a:rPr lang="sv-SE" smtClean="0"/>
              <a:t>‹#›</a:t>
            </a:fld>
            <a:endParaRPr lang="sv-SE"/>
          </a:p>
        </p:txBody>
      </p:sp>
    </p:spTree>
    <p:extLst>
      <p:ext uri="{BB962C8B-B14F-4D97-AF65-F5344CB8AC3E}">
        <p14:creationId xmlns:p14="http://schemas.microsoft.com/office/powerpoint/2010/main" val="2097654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A3E21B6-030A-A97A-D05F-9581F206E6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C8F43D3-C63E-E63F-337A-8BE0482AD3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0F071C3-396A-869D-B185-2CCC1F1C6A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91B6ED-BB9B-4FB4-BD90-E483CCC9A59B}" type="datetimeFigureOut">
              <a:rPr lang="sv-SE" smtClean="0"/>
              <a:t>2026-10-23</a:t>
            </a:fld>
            <a:endParaRPr lang="sv-SE"/>
          </a:p>
        </p:txBody>
      </p:sp>
      <p:sp>
        <p:nvSpPr>
          <p:cNvPr id="5" name="Platshållare för sidfot 4">
            <a:extLst>
              <a:ext uri="{FF2B5EF4-FFF2-40B4-BE49-F238E27FC236}">
                <a16:creationId xmlns:a16="http://schemas.microsoft.com/office/drawing/2014/main" id="{FF3B61FA-F369-01D0-1375-B7C7C932B8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7AEC6016-00CC-1123-62CF-494B009B7D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D9D163-F840-4FAC-A035-876E99B0C894}" type="slidenum">
              <a:rPr lang="sv-SE" smtClean="0"/>
              <a:t>‹#›</a:t>
            </a:fld>
            <a:endParaRPr lang="sv-SE"/>
          </a:p>
        </p:txBody>
      </p:sp>
    </p:spTree>
    <p:extLst>
      <p:ext uri="{BB962C8B-B14F-4D97-AF65-F5344CB8AC3E}">
        <p14:creationId xmlns:p14="http://schemas.microsoft.com/office/powerpoint/2010/main" val="4231573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hjartstoppsoverlevare.se/" TargetMode="Externa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kontakt@hjartstoppsoverlevare.se" TargetMode="External"/><Relationship Id="rId7" Type="http://schemas.openxmlformats.org/officeDocument/2006/relationships/image" Target="../media/image14.png"/><Relationship Id="rId2" Type="http://schemas.openxmlformats.org/officeDocument/2006/relationships/hyperlink" Target="mailto:annette.waldemar@liu.se" TargetMode="Externa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mailto:ingela.thylen@liu.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upp 2">
            <a:extLst>
              <a:ext uri="{FF2B5EF4-FFF2-40B4-BE49-F238E27FC236}">
                <a16:creationId xmlns:a16="http://schemas.microsoft.com/office/drawing/2014/main" id="{07E2EB93-BDE5-664F-271D-7A9E318CC978}"/>
              </a:ext>
            </a:extLst>
          </p:cNvPr>
          <p:cNvGrpSpPr/>
          <p:nvPr/>
        </p:nvGrpSpPr>
        <p:grpSpPr>
          <a:xfrm>
            <a:off x="425041" y="659629"/>
            <a:ext cx="5003958" cy="4873752"/>
            <a:chOff x="4993938" y="1990213"/>
            <a:chExt cx="1711325" cy="1632629"/>
          </a:xfrm>
        </p:grpSpPr>
        <p:grpSp>
          <p:nvGrpSpPr>
            <p:cNvPr id="21" name="Grupp 20">
              <a:extLst>
                <a:ext uri="{FF2B5EF4-FFF2-40B4-BE49-F238E27FC236}">
                  <a16:creationId xmlns:a16="http://schemas.microsoft.com/office/drawing/2014/main" id="{FA6B6A91-DF11-DECD-3A1F-BB1F9A529CFB}"/>
                </a:ext>
              </a:extLst>
            </p:cNvPr>
            <p:cNvGrpSpPr/>
            <p:nvPr/>
          </p:nvGrpSpPr>
          <p:grpSpPr>
            <a:xfrm>
              <a:off x="4993938" y="1990213"/>
              <a:ext cx="1694180" cy="1180186"/>
              <a:chOff x="1690299" y="2178063"/>
              <a:chExt cx="1694180" cy="1145260"/>
            </a:xfrm>
          </p:grpSpPr>
          <p:sp>
            <p:nvSpPr>
              <p:cNvPr id="17" name="Textruta 2">
                <a:extLst>
                  <a:ext uri="{FF2B5EF4-FFF2-40B4-BE49-F238E27FC236}">
                    <a16:creationId xmlns:a16="http://schemas.microsoft.com/office/drawing/2014/main" id="{CE569825-65CA-6CE7-A148-DA559F4CFBE6}"/>
                  </a:ext>
                </a:extLst>
              </p:cNvPr>
              <p:cNvSpPr txBox="1">
                <a:spLocks noChangeArrowheads="1"/>
              </p:cNvSpPr>
              <p:nvPr/>
            </p:nvSpPr>
            <p:spPr bwMode="auto">
              <a:xfrm>
                <a:off x="1690299" y="2178063"/>
                <a:ext cx="1694180" cy="59880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defTabSz="1289304">
                  <a:spcAft>
                    <a:spcPts val="600"/>
                  </a:spcAft>
                </a:pPr>
                <a:r>
                  <a:rPr lang="en-GB" sz="2679" b="1" kern="1200" dirty="0">
                    <a:solidFill>
                      <a:srgbClr val="FF0000"/>
                    </a:solidFill>
                    <a:latin typeface="Calibri" panose="020F0502020204030204" pitchFamily="34" charset="0"/>
                    <a:ea typeface="+mn-ea"/>
                    <a:cs typeface="Times New Roman" panose="02020603050405020304" pitchFamily="18" charset="0"/>
                  </a:rPr>
                  <a:t>C</a:t>
                </a:r>
                <a:r>
                  <a:rPr lang="en-GB" sz="2679" kern="1200" dirty="0">
                    <a:solidFill>
                      <a:srgbClr val="FF0000"/>
                    </a:solidFill>
                    <a:latin typeface="Calibri" panose="020F0502020204030204" pitchFamily="34" charset="0"/>
                    <a:ea typeface="+mn-ea"/>
                    <a:cs typeface="Times New Roman" panose="02020603050405020304" pitchFamily="18" charset="0"/>
                  </a:rPr>
                  <a:t>ardiac </a:t>
                </a:r>
                <a:r>
                  <a:rPr lang="en-GB" sz="2679" b="1" kern="1200" dirty="0" err="1">
                    <a:solidFill>
                      <a:srgbClr val="FF0000"/>
                    </a:solidFill>
                    <a:latin typeface="Calibri" panose="020F0502020204030204" pitchFamily="34" charset="0"/>
                    <a:ea typeface="+mn-ea"/>
                    <a:cs typeface="Times New Roman" panose="02020603050405020304" pitchFamily="18" charset="0"/>
                  </a:rPr>
                  <a:t>AR</a:t>
                </a:r>
                <a:r>
                  <a:rPr lang="en-GB" sz="2679" kern="1200" dirty="0" err="1">
                    <a:solidFill>
                      <a:srgbClr val="FF0000"/>
                    </a:solidFill>
                    <a:latin typeface="Calibri" panose="020F0502020204030204" pitchFamily="34" charset="0"/>
                    <a:ea typeface="+mn-ea"/>
                    <a:cs typeface="Times New Roman" panose="02020603050405020304" pitchFamily="18" charset="0"/>
                  </a:rPr>
                  <a:t>rest</a:t>
                </a:r>
                <a:r>
                  <a:rPr lang="en-GB" sz="2679" kern="1200" dirty="0">
                    <a:solidFill>
                      <a:srgbClr val="FF0000"/>
                    </a:solidFill>
                    <a:latin typeface="Calibri" panose="020F0502020204030204" pitchFamily="34" charset="0"/>
                    <a:ea typeface="+mn-ea"/>
                    <a:cs typeface="Times New Roman" panose="02020603050405020304" pitchFamily="18" charset="0"/>
                  </a:rPr>
                  <a:t> survivors </a:t>
                </a:r>
                <a:endParaRPr lang="sv-SE" sz="2679" kern="1200" dirty="0">
                  <a:solidFill>
                    <a:schemeClr val="tx1"/>
                  </a:solidFill>
                  <a:latin typeface="Calibri" panose="020F0502020204030204" pitchFamily="34" charset="0"/>
                  <a:ea typeface="+mn-ea"/>
                  <a:cs typeface="Times New Roman" panose="02020603050405020304" pitchFamily="18" charset="0"/>
                </a:endParaRPr>
              </a:p>
              <a:p>
                <a:pPr algn="ctr" defTabSz="1289304">
                  <a:spcAft>
                    <a:spcPts val="600"/>
                  </a:spcAft>
                </a:pPr>
                <a:r>
                  <a:rPr lang="sv-SE" sz="3525" b="1" kern="1200" dirty="0">
                    <a:solidFill>
                      <a:srgbClr val="2E75B6"/>
                    </a:solidFill>
                    <a:latin typeface="Calibri" panose="020F0502020204030204" pitchFamily="34" charset="0"/>
                    <a:ea typeface="+mn-ea"/>
                    <a:cs typeface="Times New Roman" panose="02020603050405020304" pitchFamily="18" charset="0"/>
                  </a:rPr>
                  <a:t>DI</a:t>
                </a:r>
                <a:r>
                  <a:rPr lang="sv-SE" sz="3525" kern="1200" dirty="0">
                    <a:solidFill>
                      <a:srgbClr val="2E75B6"/>
                    </a:solidFill>
                    <a:latin typeface="Calibri" panose="020F0502020204030204" pitchFamily="34" charset="0"/>
                    <a:ea typeface="+mn-ea"/>
                    <a:cs typeface="Times New Roman" panose="02020603050405020304" pitchFamily="18" charset="0"/>
                  </a:rPr>
                  <a:t>GITAL </a:t>
                </a:r>
                <a:r>
                  <a:rPr lang="sv-SE" sz="3525" b="1" kern="1200" dirty="0">
                    <a:solidFill>
                      <a:srgbClr val="2E75B6"/>
                    </a:solidFill>
                    <a:latin typeface="Calibri" panose="020F0502020204030204" pitchFamily="34" charset="0"/>
                    <a:ea typeface="+mn-ea"/>
                    <a:cs typeface="Times New Roman" panose="02020603050405020304" pitchFamily="18" charset="0"/>
                  </a:rPr>
                  <a:t>S</a:t>
                </a:r>
                <a:r>
                  <a:rPr lang="sv-SE" sz="3525" kern="1200" dirty="0">
                    <a:solidFill>
                      <a:srgbClr val="2E75B6"/>
                    </a:solidFill>
                    <a:latin typeface="Calibri" panose="020F0502020204030204" pitchFamily="34" charset="0"/>
                    <a:ea typeface="+mn-ea"/>
                    <a:cs typeface="Times New Roman" panose="02020603050405020304" pitchFamily="18" charset="0"/>
                  </a:rPr>
                  <a:t>UPPORT</a:t>
                </a:r>
                <a:endParaRPr lang="sv-SE" sz="25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8" name="Grupp 17">
                <a:extLst>
                  <a:ext uri="{FF2B5EF4-FFF2-40B4-BE49-F238E27FC236}">
                    <a16:creationId xmlns:a16="http://schemas.microsoft.com/office/drawing/2014/main" id="{CF8A7D0E-7455-75CE-5AA6-27335EA976FD}"/>
                  </a:ext>
                </a:extLst>
              </p:cNvPr>
              <p:cNvGrpSpPr/>
              <p:nvPr/>
            </p:nvGrpSpPr>
            <p:grpSpPr>
              <a:xfrm>
                <a:off x="1886972" y="2648596"/>
                <a:ext cx="1264731" cy="674727"/>
                <a:chOff x="47766" y="126111"/>
                <a:chExt cx="1264731" cy="675040"/>
              </a:xfrm>
            </p:grpSpPr>
            <p:pic>
              <p:nvPicPr>
                <p:cNvPr id="19" name="Bildobjekt 18" descr="En bild som visar Grafik, clipart, logotyp, symbol&#10;&#10;AI-genererat innehåll kan vara felaktigt.">
                  <a:extLst>
                    <a:ext uri="{FF2B5EF4-FFF2-40B4-BE49-F238E27FC236}">
                      <a16:creationId xmlns:a16="http://schemas.microsoft.com/office/drawing/2014/main" id="{78997801-D09A-F79E-9CFF-881957A0A9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7679" y="402392"/>
                  <a:ext cx="398758" cy="398759"/>
                </a:xfrm>
                <a:prstGeom prst="rect">
                  <a:avLst/>
                </a:prstGeom>
                <a:noFill/>
                <a:ln>
                  <a:noFill/>
                </a:ln>
              </p:spPr>
            </p:pic>
            <p:pic>
              <p:nvPicPr>
                <p:cNvPr id="20" name="Bildobjekt 19" descr="En bild som visar Grafik, Teckensnitt, grafisk design, design&#10;&#10;AI-genererat innehåll kan vara felaktigt.">
                  <a:extLst>
                    <a:ext uri="{FF2B5EF4-FFF2-40B4-BE49-F238E27FC236}">
                      <a16:creationId xmlns:a16="http://schemas.microsoft.com/office/drawing/2014/main" id="{7576DF87-6D62-F324-4C07-AF62E9BBAF3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66" y="126111"/>
                  <a:ext cx="1264731" cy="531428"/>
                </a:xfrm>
                <a:prstGeom prst="rect">
                  <a:avLst/>
                </a:prstGeom>
                <a:noFill/>
              </p:spPr>
            </p:pic>
          </p:grpSp>
        </p:grpSp>
        <p:sp>
          <p:nvSpPr>
            <p:cNvPr id="2" name="Textruta 2">
              <a:extLst>
                <a:ext uri="{FF2B5EF4-FFF2-40B4-BE49-F238E27FC236}">
                  <a16:creationId xmlns:a16="http://schemas.microsoft.com/office/drawing/2014/main" id="{2FE2098D-0189-8E0F-4FB0-0DCF6E6339BB}"/>
                </a:ext>
              </a:extLst>
            </p:cNvPr>
            <p:cNvSpPr txBox="1">
              <a:spLocks noChangeArrowheads="1"/>
            </p:cNvSpPr>
            <p:nvPr/>
          </p:nvSpPr>
          <p:spPr bwMode="auto">
            <a:xfrm>
              <a:off x="5011083" y="3237847"/>
              <a:ext cx="1694180" cy="38499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defTabSz="1289304">
                <a:spcAft>
                  <a:spcPts val="600"/>
                </a:spcAft>
              </a:pPr>
              <a:r>
                <a:rPr lang="en-GB" sz="3948" kern="1200" dirty="0">
                  <a:solidFill>
                    <a:srgbClr val="FF0000"/>
                  </a:solidFill>
                  <a:latin typeface="Calibri" panose="020F0502020204030204" pitchFamily="34" charset="0"/>
                  <a:ea typeface="+mn-ea"/>
                  <a:cs typeface="Times New Roman" panose="02020603050405020304" pitchFamily="18" charset="0"/>
                </a:rPr>
                <a:t>The CARDIS study</a:t>
              </a:r>
              <a:endParaRPr lang="sv-SE" sz="2800" dirty="0">
                <a:effectLst/>
                <a:latin typeface="Calibri" panose="020F0502020204030204" pitchFamily="34" charset="0"/>
                <a:ea typeface="Calibri" panose="020F0502020204030204" pitchFamily="34" charset="0"/>
                <a:cs typeface="Times New Roman" panose="02020603050405020304" pitchFamily="18" charset="0"/>
              </a:endParaRPr>
            </a:p>
          </p:txBody>
        </p:sp>
      </p:grpSp>
      <p:graphicFrame>
        <p:nvGraphicFramePr>
          <p:cNvPr id="32" name="textruta 3">
            <a:extLst>
              <a:ext uri="{FF2B5EF4-FFF2-40B4-BE49-F238E27FC236}">
                <a16:creationId xmlns:a16="http://schemas.microsoft.com/office/drawing/2014/main" id="{BE5E6BB9-D57F-8D29-F9AA-A2E01385B478}"/>
              </a:ext>
            </a:extLst>
          </p:cNvPr>
          <p:cNvGraphicFramePr/>
          <p:nvPr>
            <p:extLst>
              <p:ext uri="{D42A27DB-BD31-4B8C-83A1-F6EECF244321}">
                <p14:modId xmlns:p14="http://schemas.microsoft.com/office/powerpoint/2010/main" val="3570661011"/>
              </p:ext>
            </p:extLst>
          </p:nvPr>
        </p:nvGraphicFramePr>
        <p:xfrm>
          <a:off x="5603830" y="659629"/>
          <a:ext cx="5682563" cy="43695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46659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E9F6F43A-3140-CE20-282E-7FF041FE920F}"/>
              </a:ext>
            </a:extLst>
          </p:cNvPr>
          <p:cNvSpPr>
            <a:spLocks noGrp="1"/>
          </p:cNvSpPr>
          <p:nvPr>
            <p:ph type="title"/>
          </p:nvPr>
        </p:nvSpPr>
        <p:spPr>
          <a:xfrm>
            <a:off x="176783" y="501250"/>
            <a:ext cx="3201366" cy="3387497"/>
          </a:xfrm>
        </p:spPr>
        <p:txBody>
          <a:bodyPr anchor="b">
            <a:normAutofit/>
          </a:bodyPr>
          <a:lstStyle/>
          <a:p>
            <a:pPr algn="r"/>
            <a:r>
              <a:rPr lang="sv-SE" sz="4000" dirty="0">
                <a:solidFill>
                  <a:srgbClr val="FFFFFF"/>
                </a:solidFill>
              </a:rPr>
              <a:t>Background</a:t>
            </a:r>
          </a:p>
        </p:txBody>
      </p:sp>
      <p:sp>
        <p:nvSpPr>
          <p:cNvPr id="3" name="Platshållare för innehåll 2">
            <a:extLst>
              <a:ext uri="{FF2B5EF4-FFF2-40B4-BE49-F238E27FC236}">
                <a16:creationId xmlns:a16="http://schemas.microsoft.com/office/drawing/2014/main" id="{87F34501-7B1D-CC05-E0EC-44681390F14B}"/>
              </a:ext>
            </a:extLst>
          </p:cNvPr>
          <p:cNvSpPr>
            <a:spLocks noGrp="1"/>
          </p:cNvSpPr>
          <p:nvPr>
            <p:ph idx="1"/>
          </p:nvPr>
        </p:nvSpPr>
        <p:spPr>
          <a:xfrm>
            <a:off x="4309202" y="666114"/>
            <a:ext cx="7689932" cy="5546047"/>
          </a:xfrm>
        </p:spPr>
        <p:txBody>
          <a:bodyPr anchor="ctr">
            <a:noAutofit/>
          </a:bodyPr>
          <a:lstStyle/>
          <a:p>
            <a:pPr marL="342900" lvl="0" indent="-342900" fontAlgn="t">
              <a:lnSpc>
                <a:spcPct val="110000"/>
              </a:lnSpc>
              <a:spcAft>
                <a:spcPts val="600"/>
              </a:spcAft>
            </a:pPr>
            <a:r>
              <a:rPr lang="sv-SE" sz="2200" dirty="0">
                <a:solidFill>
                  <a:schemeClr val="tx2">
                    <a:lumMod val="90000"/>
                    <a:lumOff val="10000"/>
                  </a:schemeClr>
                </a:solidFill>
              </a:rPr>
              <a:t>Cardiac arrest </a:t>
            </a:r>
            <a:r>
              <a:rPr lang="sv-SE" sz="2200" dirty="0" err="1">
                <a:solidFill>
                  <a:schemeClr val="tx2">
                    <a:lumMod val="90000"/>
                    <a:lumOff val="10000"/>
                  </a:schemeClr>
                </a:solidFill>
              </a:rPr>
              <a:t>can</a:t>
            </a:r>
            <a:r>
              <a:rPr lang="sv-SE" sz="2200" dirty="0">
                <a:solidFill>
                  <a:schemeClr val="tx2">
                    <a:lumMod val="90000"/>
                    <a:lumOff val="10000"/>
                  </a:schemeClr>
                </a:solidFill>
              </a:rPr>
              <a:t> </a:t>
            </a:r>
            <a:r>
              <a:rPr lang="sv-SE" sz="2200" dirty="0" err="1">
                <a:solidFill>
                  <a:schemeClr val="tx2">
                    <a:lumMod val="90000"/>
                    <a:lumOff val="10000"/>
                  </a:schemeClr>
                </a:solidFill>
              </a:rPr>
              <a:t>have</a:t>
            </a:r>
            <a:r>
              <a:rPr lang="sv-SE" sz="2200" dirty="0">
                <a:solidFill>
                  <a:schemeClr val="tx2">
                    <a:lumMod val="90000"/>
                    <a:lumOff val="10000"/>
                  </a:schemeClr>
                </a:solidFill>
              </a:rPr>
              <a:t> </a:t>
            </a:r>
            <a:r>
              <a:rPr lang="sv-SE" sz="2200" dirty="0" err="1">
                <a:solidFill>
                  <a:schemeClr val="tx2">
                    <a:lumMod val="90000"/>
                    <a:lumOff val="10000"/>
                  </a:schemeClr>
                </a:solidFill>
              </a:rPr>
              <a:t>significant</a:t>
            </a:r>
            <a:r>
              <a:rPr lang="sv-SE" sz="2200" dirty="0">
                <a:solidFill>
                  <a:schemeClr val="tx2">
                    <a:lumMod val="90000"/>
                    <a:lumOff val="10000"/>
                  </a:schemeClr>
                </a:solidFill>
              </a:rPr>
              <a:t> </a:t>
            </a:r>
            <a:r>
              <a:rPr lang="sv-SE" sz="2200" dirty="0" err="1">
                <a:solidFill>
                  <a:schemeClr val="tx2">
                    <a:lumMod val="90000"/>
                    <a:lumOff val="10000"/>
                  </a:schemeClr>
                </a:solidFill>
              </a:rPr>
              <a:t>cognitive</a:t>
            </a:r>
            <a:r>
              <a:rPr lang="sv-SE" sz="2200" dirty="0">
                <a:solidFill>
                  <a:schemeClr val="tx2">
                    <a:lumMod val="90000"/>
                    <a:lumOff val="10000"/>
                  </a:schemeClr>
                </a:solidFill>
              </a:rPr>
              <a:t>, </a:t>
            </a:r>
            <a:r>
              <a:rPr lang="sv-SE" sz="2200" dirty="0" err="1">
                <a:solidFill>
                  <a:schemeClr val="tx2">
                    <a:lumMod val="90000"/>
                    <a:lumOff val="10000"/>
                  </a:schemeClr>
                </a:solidFill>
              </a:rPr>
              <a:t>physical</a:t>
            </a:r>
            <a:r>
              <a:rPr lang="sv-SE" sz="2200" dirty="0">
                <a:solidFill>
                  <a:schemeClr val="tx2">
                    <a:lumMod val="90000"/>
                    <a:lumOff val="10000"/>
                  </a:schemeClr>
                </a:solidFill>
              </a:rPr>
              <a:t>, </a:t>
            </a:r>
            <a:r>
              <a:rPr lang="sv-SE" sz="2200" dirty="0" err="1">
                <a:solidFill>
                  <a:schemeClr val="tx2">
                    <a:lumMod val="90000"/>
                    <a:lumOff val="10000"/>
                  </a:schemeClr>
                </a:solidFill>
              </a:rPr>
              <a:t>psychological</a:t>
            </a:r>
            <a:r>
              <a:rPr lang="sv-SE" sz="2200" dirty="0">
                <a:solidFill>
                  <a:schemeClr val="tx2">
                    <a:lumMod val="90000"/>
                    <a:lumOff val="10000"/>
                  </a:schemeClr>
                </a:solidFill>
              </a:rPr>
              <a:t>, and social </a:t>
            </a:r>
            <a:r>
              <a:rPr lang="sv-SE" sz="2200" dirty="0" err="1">
                <a:solidFill>
                  <a:schemeClr val="tx2">
                    <a:lumMod val="90000"/>
                    <a:lumOff val="10000"/>
                  </a:schemeClr>
                </a:solidFill>
              </a:rPr>
              <a:t>consequences</a:t>
            </a:r>
            <a:r>
              <a:rPr lang="sv-SE" sz="2200" dirty="0">
                <a:solidFill>
                  <a:schemeClr val="tx2">
                    <a:lumMod val="90000"/>
                    <a:lumOff val="10000"/>
                  </a:schemeClr>
                </a:solidFill>
              </a:rPr>
              <a:t>.</a:t>
            </a:r>
          </a:p>
          <a:p>
            <a:pPr marL="342900" lvl="0" indent="-342900" fontAlgn="t">
              <a:lnSpc>
                <a:spcPct val="110000"/>
              </a:lnSpc>
              <a:spcAft>
                <a:spcPts val="600"/>
              </a:spcAft>
            </a:pPr>
            <a:r>
              <a:rPr lang="sv-SE" sz="2200" dirty="0" err="1">
                <a:solidFill>
                  <a:schemeClr val="tx2">
                    <a:lumMod val="90000"/>
                    <a:lumOff val="10000"/>
                  </a:schemeClr>
                </a:solidFill>
              </a:rPr>
              <a:t>Many</a:t>
            </a:r>
            <a:r>
              <a:rPr lang="sv-SE" sz="2200" dirty="0">
                <a:solidFill>
                  <a:schemeClr val="tx2">
                    <a:lumMod val="90000"/>
                    <a:lumOff val="10000"/>
                  </a:schemeClr>
                </a:solidFill>
              </a:rPr>
              <a:t> survivors </a:t>
            </a:r>
            <a:r>
              <a:rPr lang="sv-SE" sz="2200" dirty="0" err="1">
                <a:solidFill>
                  <a:schemeClr val="tx2">
                    <a:lumMod val="90000"/>
                    <a:lumOff val="10000"/>
                  </a:schemeClr>
                </a:solidFill>
              </a:rPr>
              <a:t>experience</a:t>
            </a:r>
            <a:r>
              <a:rPr lang="sv-SE" sz="2200" dirty="0">
                <a:solidFill>
                  <a:schemeClr val="tx2">
                    <a:lumMod val="90000"/>
                    <a:lumOff val="10000"/>
                  </a:schemeClr>
                </a:solidFill>
              </a:rPr>
              <a:t> long-term </a:t>
            </a:r>
            <a:r>
              <a:rPr lang="sv-SE" sz="2200" dirty="0" err="1">
                <a:solidFill>
                  <a:schemeClr val="tx2">
                    <a:lumMod val="90000"/>
                    <a:lumOff val="10000"/>
                  </a:schemeClr>
                </a:solidFill>
              </a:rPr>
              <a:t>difficulties</a:t>
            </a:r>
            <a:r>
              <a:rPr lang="sv-SE" sz="2200" dirty="0">
                <a:solidFill>
                  <a:schemeClr val="tx2">
                    <a:lumMod val="90000"/>
                    <a:lumOff val="10000"/>
                  </a:schemeClr>
                </a:solidFill>
              </a:rPr>
              <a:t> in </a:t>
            </a:r>
            <a:r>
              <a:rPr lang="sv-SE" sz="2200" dirty="0" err="1">
                <a:solidFill>
                  <a:schemeClr val="tx2">
                    <a:lumMod val="90000"/>
                    <a:lumOff val="10000"/>
                  </a:schemeClr>
                </a:solidFill>
              </a:rPr>
              <a:t>everyday</a:t>
            </a:r>
            <a:r>
              <a:rPr lang="sv-SE" sz="2200" dirty="0">
                <a:solidFill>
                  <a:schemeClr val="tx2">
                    <a:lumMod val="90000"/>
                    <a:lumOff val="10000"/>
                  </a:schemeClr>
                </a:solidFill>
              </a:rPr>
              <a:t> </a:t>
            </a:r>
            <a:r>
              <a:rPr lang="sv-SE" sz="2200" dirty="0" err="1">
                <a:solidFill>
                  <a:schemeClr val="tx2">
                    <a:lumMod val="90000"/>
                    <a:lumOff val="10000"/>
                  </a:schemeClr>
                </a:solidFill>
              </a:rPr>
              <a:t>life</a:t>
            </a:r>
            <a:r>
              <a:rPr lang="sv-SE" sz="2200" dirty="0">
                <a:solidFill>
                  <a:schemeClr val="tx2">
                    <a:lumMod val="90000"/>
                    <a:lumOff val="10000"/>
                  </a:schemeClr>
                </a:solidFill>
              </a:rPr>
              <a:t> and </a:t>
            </a:r>
            <a:r>
              <a:rPr lang="sv-SE" sz="2200" dirty="0" err="1">
                <a:solidFill>
                  <a:schemeClr val="tx2">
                    <a:lumMod val="90000"/>
                    <a:lumOff val="10000"/>
                  </a:schemeClr>
                </a:solidFill>
              </a:rPr>
              <a:t>reduced</a:t>
            </a:r>
            <a:r>
              <a:rPr lang="sv-SE" sz="2200" dirty="0">
                <a:solidFill>
                  <a:schemeClr val="tx2">
                    <a:lumMod val="90000"/>
                    <a:lumOff val="10000"/>
                  </a:schemeClr>
                </a:solidFill>
              </a:rPr>
              <a:t> </a:t>
            </a:r>
            <a:r>
              <a:rPr lang="sv-SE" sz="2200" dirty="0" err="1">
                <a:solidFill>
                  <a:schemeClr val="tx2">
                    <a:lumMod val="90000"/>
                    <a:lumOff val="10000"/>
                  </a:schemeClr>
                </a:solidFill>
              </a:rPr>
              <a:t>quality</a:t>
            </a:r>
            <a:r>
              <a:rPr lang="sv-SE" sz="2200" dirty="0">
                <a:solidFill>
                  <a:schemeClr val="tx2">
                    <a:lumMod val="90000"/>
                    <a:lumOff val="10000"/>
                  </a:schemeClr>
                </a:solidFill>
              </a:rPr>
              <a:t> of </a:t>
            </a:r>
            <a:r>
              <a:rPr lang="sv-SE" sz="2200" dirty="0" err="1">
                <a:solidFill>
                  <a:schemeClr val="tx2">
                    <a:lumMod val="90000"/>
                    <a:lumOff val="10000"/>
                  </a:schemeClr>
                </a:solidFill>
              </a:rPr>
              <a:t>life</a:t>
            </a:r>
            <a:r>
              <a:rPr lang="sv-SE" sz="2200" dirty="0">
                <a:solidFill>
                  <a:schemeClr val="tx2">
                    <a:lumMod val="90000"/>
                    <a:lumOff val="10000"/>
                  </a:schemeClr>
                </a:solidFill>
              </a:rPr>
              <a:t>.</a:t>
            </a:r>
          </a:p>
          <a:p>
            <a:pPr marL="342900" lvl="0" indent="-342900" fontAlgn="t">
              <a:lnSpc>
                <a:spcPct val="110000"/>
              </a:lnSpc>
              <a:spcAft>
                <a:spcPts val="600"/>
              </a:spcAft>
            </a:pPr>
            <a:r>
              <a:rPr lang="sv-SE" sz="2200" dirty="0">
                <a:solidFill>
                  <a:schemeClr val="tx2">
                    <a:lumMod val="90000"/>
                    <a:lumOff val="10000"/>
                  </a:schemeClr>
                </a:solidFill>
              </a:rPr>
              <a:t>Anxiety, depression, </a:t>
            </a:r>
            <a:r>
              <a:rPr lang="sv-SE" sz="2200" dirty="0" err="1">
                <a:solidFill>
                  <a:schemeClr val="tx2">
                    <a:lumMod val="90000"/>
                    <a:lumOff val="10000"/>
                  </a:schemeClr>
                </a:solidFill>
              </a:rPr>
              <a:t>sleep</a:t>
            </a:r>
            <a:r>
              <a:rPr lang="sv-SE" sz="2200" dirty="0">
                <a:solidFill>
                  <a:schemeClr val="tx2">
                    <a:lumMod val="90000"/>
                    <a:lumOff val="10000"/>
                  </a:schemeClr>
                </a:solidFill>
              </a:rPr>
              <a:t> problems, and post-traumatic stress disorder </a:t>
            </a:r>
            <a:r>
              <a:rPr lang="sv-SE" sz="2200" dirty="0" err="1">
                <a:solidFill>
                  <a:schemeClr val="tx2">
                    <a:lumMod val="90000"/>
                    <a:lumOff val="10000"/>
                  </a:schemeClr>
                </a:solidFill>
              </a:rPr>
              <a:t>are</a:t>
            </a:r>
            <a:r>
              <a:rPr lang="sv-SE" sz="2200" dirty="0">
                <a:solidFill>
                  <a:schemeClr val="tx2">
                    <a:lumMod val="90000"/>
                    <a:lumOff val="10000"/>
                  </a:schemeClr>
                </a:solidFill>
              </a:rPr>
              <a:t> common, </a:t>
            </a:r>
            <a:r>
              <a:rPr lang="sv-SE" sz="2200" dirty="0" err="1">
                <a:solidFill>
                  <a:schemeClr val="tx2">
                    <a:lumMod val="90000"/>
                    <a:lumOff val="10000"/>
                  </a:schemeClr>
                </a:solidFill>
              </a:rPr>
              <a:t>affecting</a:t>
            </a:r>
            <a:r>
              <a:rPr lang="sv-SE" sz="2200" dirty="0">
                <a:solidFill>
                  <a:schemeClr val="tx2">
                    <a:lumMod val="90000"/>
                    <a:lumOff val="10000"/>
                  </a:schemeClr>
                </a:solidFill>
              </a:rPr>
              <a:t> </a:t>
            </a:r>
            <a:r>
              <a:rPr lang="sv-SE" sz="2200" dirty="0" err="1">
                <a:solidFill>
                  <a:schemeClr val="tx2">
                    <a:lumMod val="90000"/>
                    <a:lumOff val="10000"/>
                  </a:schemeClr>
                </a:solidFill>
              </a:rPr>
              <a:t>up</a:t>
            </a:r>
            <a:r>
              <a:rPr lang="sv-SE" sz="2200" dirty="0">
                <a:solidFill>
                  <a:schemeClr val="tx2">
                    <a:lumMod val="90000"/>
                    <a:lumOff val="10000"/>
                  </a:schemeClr>
                </a:solidFill>
              </a:rPr>
              <a:t> to </a:t>
            </a:r>
            <a:r>
              <a:rPr lang="sv-SE" sz="2200" dirty="0" err="1">
                <a:solidFill>
                  <a:schemeClr val="tx2">
                    <a:lumMod val="90000"/>
                    <a:lumOff val="10000"/>
                  </a:schemeClr>
                </a:solidFill>
              </a:rPr>
              <a:t>one</a:t>
            </a:r>
            <a:r>
              <a:rPr lang="sv-SE" sz="2200" dirty="0">
                <a:solidFill>
                  <a:schemeClr val="tx2">
                    <a:lumMod val="90000"/>
                    <a:lumOff val="10000"/>
                  </a:schemeClr>
                </a:solidFill>
              </a:rPr>
              <a:t> in </a:t>
            </a:r>
            <a:r>
              <a:rPr lang="sv-SE" sz="2200" dirty="0" err="1">
                <a:solidFill>
                  <a:schemeClr val="tx2">
                    <a:lumMod val="90000"/>
                    <a:lumOff val="10000"/>
                  </a:schemeClr>
                </a:solidFill>
              </a:rPr>
              <a:t>four</a:t>
            </a:r>
            <a:r>
              <a:rPr lang="sv-SE" sz="2200" dirty="0">
                <a:solidFill>
                  <a:schemeClr val="tx2">
                    <a:lumMod val="90000"/>
                    <a:lumOff val="10000"/>
                  </a:schemeClr>
                </a:solidFill>
              </a:rPr>
              <a:t> survivors.</a:t>
            </a:r>
          </a:p>
          <a:p>
            <a:pPr marL="342900" lvl="0" indent="-342900" fontAlgn="t">
              <a:lnSpc>
                <a:spcPct val="110000"/>
              </a:lnSpc>
              <a:spcAft>
                <a:spcPts val="600"/>
              </a:spcAft>
            </a:pPr>
            <a:r>
              <a:rPr lang="sv-SE" sz="2200" dirty="0">
                <a:solidFill>
                  <a:schemeClr val="tx2">
                    <a:lumMod val="90000"/>
                    <a:lumOff val="10000"/>
                  </a:schemeClr>
                </a:solidFill>
              </a:rPr>
              <a:t>Cognitive </a:t>
            </a:r>
            <a:r>
              <a:rPr lang="sv-SE" sz="2200" dirty="0" err="1">
                <a:solidFill>
                  <a:schemeClr val="tx2">
                    <a:lumMod val="90000"/>
                    <a:lumOff val="10000"/>
                  </a:schemeClr>
                </a:solidFill>
              </a:rPr>
              <a:t>impairment</a:t>
            </a:r>
            <a:r>
              <a:rPr lang="sv-SE" sz="2200" dirty="0">
                <a:solidFill>
                  <a:schemeClr val="tx2">
                    <a:lumMod val="90000"/>
                    <a:lumOff val="10000"/>
                  </a:schemeClr>
                </a:solidFill>
              </a:rPr>
              <a:t> and </a:t>
            </a:r>
            <a:r>
              <a:rPr lang="sv-SE" sz="2200" dirty="0" err="1">
                <a:solidFill>
                  <a:schemeClr val="tx2">
                    <a:lumMod val="90000"/>
                    <a:lumOff val="10000"/>
                  </a:schemeClr>
                </a:solidFill>
              </a:rPr>
              <a:t>severe</a:t>
            </a:r>
            <a:r>
              <a:rPr lang="sv-SE" sz="2200" dirty="0">
                <a:solidFill>
                  <a:schemeClr val="tx2">
                    <a:lumMod val="90000"/>
                    <a:lumOff val="10000"/>
                  </a:schemeClr>
                </a:solidFill>
              </a:rPr>
              <a:t> fatigue </a:t>
            </a:r>
            <a:r>
              <a:rPr lang="sv-SE" sz="2200" dirty="0" err="1">
                <a:solidFill>
                  <a:schemeClr val="tx2">
                    <a:lumMod val="90000"/>
                    <a:lumOff val="10000"/>
                  </a:schemeClr>
                </a:solidFill>
              </a:rPr>
              <a:t>are</a:t>
            </a:r>
            <a:r>
              <a:rPr lang="sv-SE" sz="2200" dirty="0">
                <a:solidFill>
                  <a:schemeClr val="tx2">
                    <a:lumMod val="90000"/>
                    <a:lumOff val="10000"/>
                  </a:schemeClr>
                </a:solidFill>
              </a:rPr>
              <a:t> </a:t>
            </a:r>
            <a:r>
              <a:rPr lang="sv-SE" sz="2200" dirty="0" err="1">
                <a:solidFill>
                  <a:schemeClr val="tx2">
                    <a:lumMod val="90000"/>
                    <a:lumOff val="10000"/>
                  </a:schemeClr>
                </a:solidFill>
              </a:rPr>
              <a:t>also</a:t>
            </a:r>
            <a:r>
              <a:rPr lang="sv-SE" sz="2200" dirty="0">
                <a:solidFill>
                  <a:schemeClr val="tx2">
                    <a:lumMod val="90000"/>
                    <a:lumOff val="10000"/>
                  </a:schemeClr>
                </a:solidFill>
              </a:rPr>
              <a:t> common.</a:t>
            </a:r>
          </a:p>
          <a:p>
            <a:pPr marL="342900" lvl="0" indent="-342900" fontAlgn="t">
              <a:lnSpc>
                <a:spcPct val="110000"/>
              </a:lnSpc>
              <a:spcAft>
                <a:spcPts val="600"/>
              </a:spcAft>
            </a:pPr>
            <a:r>
              <a:rPr lang="sv-SE" sz="2200" dirty="0" err="1">
                <a:solidFill>
                  <a:schemeClr val="tx2">
                    <a:lumMod val="90000"/>
                    <a:lumOff val="10000"/>
                  </a:schemeClr>
                </a:solidFill>
              </a:rPr>
              <a:t>Structured</a:t>
            </a:r>
            <a:r>
              <a:rPr lang="sv-SE" sz="2200" dirty="0">
                <a:solidFill>
                  <a:schemeClr val="tx2">
                    <a:lumMod val="90000"/>
                    <a:lumOff val="10000"/>
                  </a:schemeClr>
                </a:solidFill>
              </a:rPr>
              <a:t>, </a:t>
            </a:r>
            <a:r>
              <a:rPr lang="sv-SE" sz="2200" dirty="0" err="1">
                <a:solidFill>
                  <a:schemeClr val="tx2">
                    <a:lumMod val="90000"/>
                    <a:lumOff val="10000"/>
                  </a:schemeClr>
                </a:solidFill>
              </a:rPr>
              <a:t>comprehensive</a:t>
            </a:r>
            <a:r>
              <a:rPr lang="sv-SE" sz="2200" dirty="0">
                <a:solidFill>
                  <a:schemeClr val="tx2">
                    <a:lumMod val="90000"/>
                    <a:lumOff val="10000"/>
                  </a:schemeClr>
                </a:solidFill>
              </a:rPr>
              <a:t> rehabilitation is </a:t>
            </a:r>
            <a:r>
              <a:rPr lang="sv-SE" sz="2200" dirty="0" err="1">
                <a:solidFill>
                  <a:schemeClr val="tx2">
                    <a:lumMod val="90000"/>
                    <a:lumOff val="10000"/>
                  </a:schemeClr>
                </a:solidFill>
              </a:rPr>
              <a:t>essential</a:t>
            </a:r>
            <a:r>
              <a:rPr lang="sv-SE" sz="2200" dirty="0">
                <a:solidFill>
                  <a:schemeClr val="tx2">
                    <a:lumMod val="90000"/>
                    <a:lumOff val="10000"/>
                  </a:schemeClr>
                </a:solidFill>
              </a:rPr>
              <a:t> to </a:t>
            </a:r>
            <a:r>
              <a:rPr lang="sv-SE" sz="2200" dirty="0" err="1">
                <a:solidFill>
                  <a:schemeClr val="tx2">
                    <a:lumMod val="90000"/>
                    <a:lumOff val="10000"/>
                  </a:schemeClr>
                </a:solidFill>
              </a:rPr>
              <a:t>improve</a:t>
            </a:r>
            <a:r>
              <a:rPr lang="sv-SE" sz="2200" dirty="0">
                <a:solidFill>
                  <a:schemeClr val="tx2">
                    <a:lumMod val="90000"/>
                    <a:lumOff val="10000"/>
                  </a:schemeClr>
                </a:solidFill>
              </a:rPr>
              <a:t> </a:t>
            </a:r>
            <a:r>
              <a:rPr lang="sv-SE" sz="2200" dirty="0" err="1">
                <a:solidFill>
                  <a:schemeClr val="tx2">
                    <a:lumMod val="90000"/>
                    <a:lumOff val="10000"/>
                  </a:schemeClr>
                </a:solidFill>
              </a:rPr>
              <a:t>quality</a:t>
            </a:r>
            <a:r>
              <a:rPr lang="sv-SE" sz="2200" dirty="0">
                <a:solidFill>
                  <a:schemeClr val="tx2">
                    <a:lumMod val="90000"/>
                    <a:lumOff val="10000"/>
                  </a:schemeClr>
                </a:solidFill>
              </a:rPr>
              <a:t> of </a:t>
            </a:r>
            <a:r>
              <a:rPr lang="sv-SE" sz="2200" dirty="0" err="1">
                <a:solidFill>
                  <a:schemeClr val="tx2">
                    <a:lumMod val="90000"/>
                    <a:lumOff val="10000"/>
                  </a:schemeClr>
                </a:solidFill>
              </a:rPr>
              <a:t>life</a:t>
            </a:r>
            <a:r>
              <a:rPr lang="sv-SE" sz="2200" dirty="0">
                <a:solidFill>
                  <a:schemeClr val="tx2">
                    <a:lumMod val="90000"/>
                    <a:lumOff val="10000"/>
                  </a:schemeClr>
                </a:solidFill>
              </a:rPr>
              <a:t> and support </a:t>
            </a:r>
            <a:r>
              <a:rPr lang="sv-SE" sz="2200" dirty="0" err="1">
                <a:solidFill>
                  <a:schemeClr val="tx2">
                    <a:lumMod val="90000"/>
                    <a:lumOff val="10000"/>
                  </a:schemeClr>
                </a:solidFill>
              </a:rPr>
              <a:t>return</a:t>
            </a:r>
            <a:r>
              <a:rPr lang="sv-SE" sz="2200" dirty="0">
                <a:solidFill>
                  <a:schemeClr val="tx2">
                    <a:lumMod val="90000"/>
                    <a:lumOff val="10000"/>
                  </a:schemeClr>
                </a:solidFill>
              </a:rPr>
              <a:t> to </a:t>
            </a:r>
            <a:r>
              <a:rPr lang="sv-SE" sz="2200" dirty="0" err="1">
                <a:solidFill>
                  <a:schemeClr val="tx2">
                    <a:lumMod val="90000"/>
                    <a:lumOff val="10000"/>
                  </a:schemeClr>
                </a:solidFill>
              </a:rPr>
              <a:t>work</a:t>
            </a:r>
            <a:r>
              <a:rPr lang="sv-SE" sz="2200" dirty="0">
                <a:solidFill>
                  <a:schemeClr val="tx2">
                    <a:lumMod val="90000"/>
                    <a:lumOff val="10000"/>
                  </a:schemeClr>
                </a:solidFill>
              </a:rPr>
              <a:t>.</a:t>
            </a:r>
          </a:p>
          <a:p>
            <a:pPr marL="342900" lvl="0" indent="-342900" fontAlgn="t">
              <a:lnSpc>
                <a:spcPct val="110000"/>
              </a:lnSpc>
              <a:spcAft>
                <a:spcPts val="600"/>
              </a:spcAft>
            </a:pPr>
            <a:r>
              <a:rPr lang="sv-SE" sz="2200" dirty="0" err="1">
                <a:solidFill>
                  <a:schemeClr val="tx2">
                    <a:lumMod val="90000"/>
                    <a:lumOff val="10000"/>
                  </a:schemeClr>
                </a:solidFill>
              </a:rPr>
              <a:t>Identifying</a:t>
            </a:r>
            <a:r>
              <a:rPr lang="sv-SE" sz="2200" dirty="0">
                <a:solidFill>
                  <a:schemeClr val="tx2">
                    <a:lumMod val="90000"/>
                    <a:lumOff val="10000"/>
                  </a:schemeClr>
                </a:solidFill>
              </a:rPr>
              <a:t> the long-term </a:t>
            </a:r>
            <a:r>
              <a:rPr lang="sv-SE" sz="2200" dirty="0" err="1">
                <a:solidFill>
                  <a:schemeClr val="tx2">
                    <a:lumMod val="90000"/>
                    <a:lumOff val="10000"/>
                  </a:schemeClr>
                </a:solidFill>
              </a:rPr>
              <a:t>needs</a:t>
            </a:r>
            <a:r>
              <a:rPr lang="sv-SE" sz="2200" dirty="0">
                <a:solidFill>
                  <a:schemeClr val="tx2">
                    <a:lumMod val="90000"/>
                    <a:lumOff val="10000"/>
                  </a:schemeClr>
                </a:solidFill>
              </a:rPr>
              <a:t> of survivors and their </a:t>
            </a:r>
            <a:r>
              <a:rPr lang="sv-SE" sz="2200" dirty="0" err="1">
                <a:solidFill>
                  <a:schemeClr val="tx2">
                    <a:lumMod val="90000"/>
                    <a:lumOff val="10000"/>
                  </a:schemeClr>
                </a:solidFill>
              </a:rPr>
              <a:t>family</a:t>
            </a:r>
            <a:r>
              <a:rPr lang="sv-SE" sz="2200" dirty="0">
                <a:solidFill>
                  <a:schemeClr val="tx2">
                    <a:lumMod val="90000"/>
                    <a:lumOff val="10000"/>
                  </a:schemeClr>
                </a:solidFill>
              </a:rPr>
              <a:t> </a:t>
            </a:r>
            <a:r>
              <a:rPr lang="sv-SE" sz="2200" dirty="0" err="1">
                <a:solidFill>
                  <a:schemeClr val="tx2">
                    <a:lumMod val="90000"/>
                    <a:lumOff val="10000"/>
                  </a:schemeClr>
                </a:solidFill>
              </a:rPr>
              <a:t>members</a:t>
            </a:r>
            <a:r>
              <a:rPr lang="sv-SE" sz="2200" dirty="0">
                <a:solidFill>
                  <a:schemeClr val="tx2">
                    <a:lumMod val="90000"/>
                    <a:lumOff val="10000"/>
                  </a:schemeClr>
                </a:solidFill>
              </a:rPr>
              <a:t> </a:t>
            </a:r>
            <a:r>
              <a:rPr lang="sv-SE" sz="2200" dirty="0" err="1">
                <a:solidFill>
                  <a:schemeClr val="tx2">
                    <a:lumMod val="90000"/>
                    <a:lumOff val="10000"/>
                  </a:schemeClr>
                </a:solidFill>
              </a:rPr>
              <a:t>can</a:t>
            </a:r>
            <a:r>
              <a:rPr lang="sv-SE" sz="2200" dirty="0">
                <a:solidFill>
                  <a:schemeClr val="tx2">
                    <a:lumMod val="90000"/>
                    <a:lumOff val="10000"/>
                  </a:schemeClr>
                </a:solidFill>
              </a:rPr>
              <a:t> </a:t>
            </a:r>
            <a:r>
              <a:rPr lang="sv-SE" sz="2200" dirty="0" err="1">
                <a:solidFill>
                  <a:schemeClr val="tx2">
                    <a:lumMod val="90000"/>
                    <a:lumOff val="10000"/>
                  </a:schemeClr>
                </a:solidFill>
              </a:rPr>
              <a:t>help</a:t>
            </a:r>
            <a:r>
              <a:rPr lang="sv-SE" sz="2200" dirty="0">
                <a:solidFill>
                  <a:schemeClr val="tx2">
                    <a:lumMod val="90000"/>
                    <a:lumOff val="10000"/>
                  </a:schemeClr>
                </a:solidFill>
              </a:rPr>
              <a:t> </a:t>
            </a:r>
            <a:r>
              <a:rPr lang="sv-SE" sz="2200" dirty="0" err="1">
                <a:solidFill>
                  <a:schemeClr val="tx2">
                    <a:lumMod val="90000"/>
                    <a:lumOff val="10000"/>
                  </a:schemeClr>
                </a:solidFill>
              </a:rPr>
              <a:t>improve</a:t>
            </a:r>
            <a:r>
              <a:rPr lang="sv-SE" sz="2200" dirty="0">
                <a:solidFill>
                  <a:schemeClr val="tx2">
                    <a:lumMod val="90000"/>
                    <a:lumOff val="10000"/>
                  </a:schemeClr>
                </a:solidFill>
              </a:rPr>
              <a:t> and </a:t>
            </a:r>
            <a:r>
              <a:rPr lang="sv-SE" sz="2200" dirty="0" err="1">
                <a:solidFill>
                  <a:schemeClr val="tx2">
                    <a:lumMod val="90000"/>
                    <a:lumOff val="10000"/>
                  </a:schemeClr>
                </a:solidFill>
              </a:rPr>
              <a:t>tailor</a:t>
            </a:r>
            <a:r>
              <a:rPr lang="sv-SE" sz="2200" dirty="0">
                <a:solidFill>
                  <a:schemeClr val="tx2">
                    <a:lumMod val="90000"/>
                    <a:lumOff val="10000"/>
                  </a:schemeClr>
                </a:solidFill>
              </a:rPr>
              <a:t> </a:t>
            </a:r>
            <a:r>
              <a:rPr lang="sv-SE" sz="2200" dirty="0" err="1">
                <a:solidFill>
                  <a:schemeClr val="tx2">
                    <a:lumMod val="90000"/>
                    <a:lumOff val="10000"/>
                  </a:schemeClr>
                </a:solidFill>
              </a:rPr>
              <a:t>care</a:t>
            </a:r>
            <a:r>
              <a:rPr lang="sv-SE" sz="2200" dirty="0">
                <a:solidFill>
                  <a:schemeClr val="tx2">
                    <a:lumMod val="90000"/>
                    <a:lumOff val="10000"/>
                  </a:schemeClr>
                </a:solidFill>
              </a:rPr>
              <a:t> and rehabilitation.</a:t>
            </a:r>
          </a:p>
        </p:txBody>
      </p:sp>
      <p:pic>
        <p:nvPicPr>
          <p:cNvPr id="5" name="Bildobjekt 4">
            <a:extLst>
              <a:ext uri="{FF2B5EF4-FFF2-40B4-BE49-F238E27FC236}">
                <a16:creationId xmlns:a16="http://schemas.microsoft.com/office/drawing/2014/main" id="{43B93760-6263-FDA1-C797-509CA4107322}"/>
              </a:ext>
            </a:extLst>
          </p:cNvPr>
          <p:cNvPicPr>
            <a:picLocks noChangeAspect="1"/>
          </p:cNvPicPr>
          <p:nvPr/>
        </p:nvPicPr>
        <p:blipFill>
          <a:blip r:embed="rId2"/>
          <a:stretch>
            <a:fillRect/>
          </a:stretch>
        </p:blipFill>
        <p:spPr>
          <a:xfrm>
            <a:off x="947136" y="491112"/>
            <a:ext cx="2254230" cy="1910499"/>
          </a:xfrm>
          <a:prstGeom prst="rect">
            <a:avLst/>
          </a:prstGeom>
        </p:spPr>
      </p:pic>
    </p:spTree>
    <p:extLst>
      <p:ext uri="{BB962C8B-B14F-4D97-AF65-F5344CB8AC3E}">
        <p14:creationId xmlns:p14="http://schemas.microsoft.com/office/powerpoint/2010/main" val="2171386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3A6395-F042-2C57-0F2E-13D68BA87E09}"/>
              </a:ext>
            </a:extLst>
          </p:cNvPr>
          <p:cNvSpPr>
            <a:spLocks noGrp="1"/>
          </p:cNvSpPr>
          <p:nvPr>
            <p:ph type="title"/>
          </p:nvPr>
        </p:nvSpPr>
        <p:spPr>
          <a:xfrm>
            <a:off x="943101" y="414116"/>
            <a:ext cx="10305796" cy="1325563"/>
          </a:xfrm>
        </p:spPr>
        <p:txBody>
          <a:bodyPr>
            <a:noAutofit/>
          </a:bodyPr>
          <a:lstStyle/>
          <a:p>
            <a:pPr algn="ctr" fontAlgn="t">
              <a:lnSpc>
                <a:spcPct val="110000"/>
              </a:lnSpc>
            </a:pPr>
            <a:r>
              <a:rPr lang="sv-SE" sz="2500" dirty="0">
                <a:solidFill>
                  <a:schemeClr val="tx2">
                    <a:lumMod val="90000"/>
                    <a:lumOff val="10000"/>
                  </a:schemeClr>
                </a:solidFill>
              </a:rPr>
              <a:t>The ERC guidelines </a:t>
            </a:r>
            <a:r>
              <a:rPr lang="sv-SE" sz="2500" dirty="0" err="1">
                <a:solidFill>
                  <a:schemeClr val="tx2">
                    <a:lumMod val="90000"/>
                    <a:lumOff val="10000"/>
                  </a:schemeClr>
                </a:solidFill>
              </a:rPr>
              <a:t>include</a:t>
            </a:r>
            <a:r>
              <a:rPr lang="sv-SE" sz="2500" dirty="0">
                <a:solidFill>
                  <a:schemeClr val="tx2">
                    <a:lumMod val="90000"/>
                    <a:lumOff val="10000"/>
                  </a:schemeClr>
                </a:solidFill>
              </a:rPr>
              <a:t> a </a:t>
            </a:r>
            <a:r>
              <a:rPr lang="sv-SE" sz="2500" dirty="0" err="1">
                <a:solidFill>
                  <a:schemeClr val="tx2">
                    <a:lumMod val="90000"/>
                    <a:lumOff val="10000"/>
                  </a:schemeClr>
                </a:solidFill>
              </a:rPr>
              <a:t>newly</a:t>
            </a:r>
            <a:r>
              <a:rPr lang="sv-SE" sz="2500" dirty="0">
                <a:solidFill>
                  <a:schemeClr val="tx2">
                    <a:lumMod val="90000"/>
                    <a:lumOff val="10000"/>
                  </a:schemeClr>
                </a:solidFill>
              </a:rPr>
              <a:t> </a:t>
            </a:r>
            <a:r>
              <a:rPr lang="sv-SE" sz="2500" dirty="0" err="1">
                <a:solidFill>
                  <a:schemeClr val="tx2">
                    <a:lumMod val="90000"/>
                    <a:lumOff val="10000"/>
                  </a:schemeClr>
                </a:solidFill>
              </a:rPr>
              <a:t>introduced</a:t>
            </a:r>
            <a:r>
              <a:rPr lang="sv-SE" sz="2500" dirty="0">
                <a:solidFill>
                  <a:schemeClr val="tx2">
                    <a:lumMod val="90000"/>
                    <a:lumOff val="10000"/>
                  </a:schemeClr>
                </a:solidFill>
              </a:rPr>
              <a:t> final </a:t>
            </a:r>
            <a:r>
              <a:rPr lang="sv-SE" sz="2500" dirty="0" err="1">
                <a:solidFill>
                  <a:schemeClr val="tx2">
                    <a:lumMod val="90000"/>
                    <a:lumOff val="10000"/>
                  </a:schemeClr>
                </a:solidFill>
              </a:rPr>
              <a:t>link</a:t>
            </a:r>
            <a:r>
              <a:rPr lang="sv-SE" sz="2500" dirty="0">
                <a:solidFill>
                  <a:schemeClr val="tx2">
                    <a:lumMod val="90000"/>
                    <a:lumOff val="10000"/>
                  </a:schemeClr>
                </a:solidFill>
              </a:rPr>
              <a:t> in the </a:t>
            </a:r>
            <a:br>
              <a:rPr lang="sv-SE" sz="2500" dirty="0">
                <a:solidFill>
                  <a:schemeClr val="tx2">
                    <a:lumMod val="90000"/>
                    <a:lumOff val="10000"/>
                  </a:schemeClr>
                </a:solidFill>
              </a:rPr>
            </a:br>
            <a:r>
              <a:rPr lang="sv-SE" sz="2500" b="1" dirty="0" err="1">
                <a:solidFill>
                  <a:schemeClr val="tx2">
                    <a:lumMod val="90000"/>
                    <a:lumOff val="10000"/>
                  </a:schemeClr>
                </a:solidFill>
              </a:rPr>
              <a:t>Chain</a:t>
            </a:r>
            <a:r>
              <a:rPr lang="sv-SE" sz="2500" b="1" dirty="0">
                <a:solidFill>
                  <a:schemeClr val="tx2">
                    <a:lumMod val="90000"/>
                    <a:lumOff val="10000"/>
                  </a:schemeClr>
                </a:solidFill>
              </a:rPr>
              <a:t> of Survival</a:t>
            </a:r>
            <a:r>
              <a:rPr lang="sv-SE" sz="2500" dirty="0">
                <a:solidFill>
                  <a:schemeClr val="tx2">
                    <a:lumMod val="90000"/>
                    <a:lumOff val="10000"/>
                  </a:schemeClr>
                </a:solidFill>
              </a:rPr>
              <a:t>, </a:t>
            </a:r>
            <a:br>
              <a:rPr lang="sv-SE" sz="2500" dirty="0">
                <a:solidFill>
                  <a:schemeClr val="tx2">
                    <a:lumMod val="90000"/>
                    <a:lumOff val="10000"/>
                  </a:schemeClr>
                </a:solidFill>
              </a:rPr>
            </a:br>
            <a:r>
              <a:rPr lang="sv-SE" sz="2500" dirty="0" err="1">
                <a:solidFill>
                  <a:schemeClr val="tx2">
                    <a:lumMod val="90000"/>
                    <a:lumOff val="10000"/>
                  </a:schemeClr>
                </a:solidFill>
              </a:rPr>
              <a:t>emphasizing</a:t>
            </a:r>
            <a:r>
              <a:rPr lang="sv-SE" sz="2500" dirty="0">
                <a:solidFill>
                  <a:schemeClr val="tx2">
                    <a:lumMod val="90000"/>
                    <a:lumOff val="10000"/>
                  </a:schemeClr>
                </a:solidFill>
              </a:rPr>
              <a:t> the </a:t>
            </a:r>
            <a:r>
              <a:rPr lang="sv-SE" sz="2500" dirty="0" err="1">
                <a:solidFill>
                  <a:schemeClr val="tx2">
                    <a:lumMod val="90000"/>
                    <a:lumOff val="10000"/>
                  </a:schemeClr>
                </a:solidFill>
              </a:rPr>
              <a:t>importance</a:t>
            </a:r>
            <a:r>
              <a:rPr lang="sv-SE" sz="2500" dirty="0">
                <a:solidFill>
                  <a:schemeClr val="tx2">
                    <a:lumMod val="90000"/>
                    <a:lumOff val="10000"/>
                  </a:schemeClr>
                </a:solidFill>
              </a:rPr>
              <a:t> of </a:t>
            </a:r>
            <a:r>
              <a:rPr lang="sv-SE" sz="2500" dirty="0" err="1">
                <a:solidFill>
                  <a:schemeClr val="tx2">
                    <a:lumMod val="90000"/>
                    <a:lumOff val="10000"/>
                  </a:schemeClr>
                </a:solidFill>
              </a:rPr>
              <a:t>recovery</a:t>
            </a:r>
            <a:r>
              <a:rPr lang="sv-SE" sz="2500" dirty="0">
                <a:solidFill>
                  <a:schemeClr val="tx2">
                    <a:lumMod val="90000"/>
                    <a:lumOff val="10000"/>
                  </a:schemeClr>
                </a:solidFill>
              </a:rPr>
              <a:t> in </a:t>
            </a:r>
            <a:r>
              <a:rPr lang="sv-SE" sz="2500" dirty="0" err="1">
                <a:solidFill>
                  <a:schemeClr val="tx2">
                    <a:lumMod val="90000"/>
                    <a:lumOff val="10000"/>
                  </a:schemeClr>
                </a:solidFill>
              </a:rPr>
              <a:t>restoring</a:t>
            </a:r>
            <a:r>
              <a:rPr lang="sv-SE" sz="2500" dirty="0">
                <a:solidFill>
                  <a:schemeClr val="tx2">
                    <a:lumMod val="90000"/>
                    <a:lumOff val="10000"/>
                  </a:schemeClr>
                </a:solidFill>
              </a:rPr>
              <a:t> </a:t>
            </a:r>
            <a:r>
              <a:rPr lang="sv-SE" sz="2500" dirty="0" err="1">
                <a:solidFill>
                  <a:schemeClr val="tx2">
                    <a:lumMod val="90000"/>
                    <a:lumOff val="10000"/>
                  </a:schemeClr>
                </a:solidFill>
              </a:rPr>
              <a:t>quality</a:t>
            </a:r>
            <a:r>
              <a:rPr lang="sv-SE" sz="2500" dirty="0">
                <a:solidFill>
                  <a:schemeClr val="tx2">
                    <a:lumMod val="90000"/>
                    <a:lumOff val="10000"/>
                  </a:schemeClr>
                </a:solidFill>
              </a:rPr>
              <a:t> of </a:t>
            </a:r>
            <a:r>
              <a:rPr lang="sv-SE" sz="2500" dirty="0" err="1">
                <a:solidFill>
                  <a:schemeClr val="tx2">
                    <a:lumMod val="90000"/>
                    <a:lumOff val="10000"/>
                  </a:schemeClr>
                </a:solidFill>
              </a:rPr>
              <a:t>life</a:t>
            </a:r>
            <a:r>
              <a:rPr lang="sv-SE" sz="2500" dirty="0">
                <a:solidFill>
                  <a:schemeClr val="tx2">
                    <a:lumMod val="90000"/>
                    <a:lumOff val="10000"/>
                  </a:schemeClr>
                </a:solidFill>
              </a:rPr>
              <a:t> for cardiac arrest survivors and their </a:t>
            </a:r>
            <a:r>
              <a:rPr lang="sv-SE" sz="2500" dirty="0" err="1">
                <a:solidFill>
                  <a:schemeClr val="tx2">
                    <a:lumMod val="90000"/>
                    <a:lumOff val="10000"/>
                  </a:schemeClr>
                </a:solidFill>
              </a:rPr>
              <a:t>loved</a:t>
            </a:r>
            <a:r>
              <a:rPr lang="sv-SE" sz="2500" dirty="0">
                <a:solidFill>
                  <a:schemeClr val="tx2">
                    <a:lumMod val="90000"/>
                    <a:lumOff val="10000"/>
                  </a:schemeClr>
                </a:solidFill>
              </a:rPr>
              <a:t> </a:t>
            </a:r>
            <a:r>
              <a:rPr lang="sv-SE" sz="2500" dirty="0" err="1">
                <a:solidFill>
                  <a:schemeClr val="tx2">
                    <a:lumMod val="90000"/>
                    <a:lumOff val="10000"/>
                  </a:schemeClr>
                </a:solidFill>
              </a:rPr>
              <a:t>ones</a:t>
            </a:r>
            <a:r>
              <a:rPr lang="sv-SE" sz="2500" dirty="0">
                <a:solidFill>
                  <a:schemeClr val="tx2">
                    <a:lumMod val="90000"/>
                    <a:lumOff val="10000"/>
                  </a:schemeClr>
                </a:solidFill>
              </a:rPr>
              <a:t>.</a:t>
            </a:r>
          </a:p>
        </p:txBody>
      </p:sp>
      <p:pic>
        <p:nvPicPr>
          <p:cNvPr id="6" name="Bildobjekt 5">
            <a:extLst>
              <a:ext uri="{FF2B5EF4-FFF2-40B4-BE49-F238E27FC236}">
                <a16:creationId xmlns:a16="http://schemas.microsoft.com/office/drawing/2014/main" id="{60E620C9-50A7-544D-6107-D631AEDC3B30}"/>
              </a:ext>
            </a:extLst>
          </p:cNvPr>
          <p:cNvPicPr>
            <a:picLocks noChangeAspect="1"/>
          </p:cNvPicPr>
          <p:nvPr/>
        </p:nvPicPr>
        <p:blipFill>
          <a:blip r:embed="rId2"/>
          <a:stretch>
            <a:fillRect/>
          </a:stretch>
        </p:blipFill>
        <p:spPr>
          <a:xfrm>
            <a:off x="695047" y="2092649"/>
            <a:ext cx="10801905" cy="4178515"/>
          </a:xfrm>
          <a:prstGeom prst="rect">
            <a:avLst/>
          </a:prstGeom>
        </p:spPr>
      </p:pic>
      <p:sp>
        <p:nvSpPr>
          <p:cNvPr id="10" name="Flödesschema: Koppling 9">
            <a:extLst>
              <a:ext uri="{FF2B5EF4-FFF2-40B4-BE49-F238E27FC236}">
                <a16:creationId xmlns:a16="http://schemas.microsoft.com/office/drawing/2014/main" id="{346E80F8-89CF-77E4-3105-C597ADC1506A}"/>
              </a:ext>
            </a:extLst>
          </p:cNvPr>
          <p:cNvSpPr/>
          <p:nvPr/>
        </p:nvSpPr>
        <p:spPr>
          <a:xfrm>
            <a:off x="8090408" y="2011369"/>
            <a:ext cx="3512312" cy="3535991"/>
          </a:xfrm>
          <a:prstGeom prst="flowChartConnector">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040382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latshållare för text 4">
            <a:extLst>
              <a:ext uri="{FF2B5EF4-FFF2-40B4-BE49-F238E27FC236}">
                <a16:creationId xmlns:a16="http://schemas.microsoft.com/office/drawing/2014/main" id="{C8528482-6933-A281-EDA4-7673043FC7DE}"/>
              </a:ext>
            </a:extLst>
          </p:cNvPr>
          <p:cNvSpPr txBox="1">
            <a:spLocks/>
          </p:cNvSpPr>
          <p:nvPr/>
        </p:nvSpPr>
        <p:spPr>
          <a:xfrm>
            <a:off x="1390102" y="510066"/>
            <a:ext cx="3879600" cy="5596093"/>
          </a:xfrm>
          <a:prstGeom prst="rect">
            <a:avLst/>
          </a:prstGeom>
          <a:solidFill>
            <a:schemeClr val="bg1"/>
          </a:solidFill>
        </p:spPr>
        <p:txBody>
          <a:bodyPr vert="horz" lIns="91440" tIns="45720" rIns="91440" bIns="45720" rtlCol="0" anchor="ct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000" dirty="0"/>
              <a:t> </a:t>
            </a:r>
          </a:p>
          <a:p>
            <a:pPr algn="ctr" fontAlgn="t">
              <a:lnSpc>
                <a:spcPct val="130000"/>
              </a:lnSpc>
              <a:buNone/>
            </a:pPr>
            <a:r>
              <a:rPr lang="sv-SE" b="1" dirty="0">
                <a:solidFill>
                  <a:schemeClr val="tx2">
                    <a:lumMod val="90000"/>
                    <a:lumOff val="10000"/>
                  </a:schemeClr>
                </a:solidFill>
              </a:rPr>
              <a:t>Guidelines for </a:t>
            </a:r>
            <a:r>
              <a:rPr lang="sv-SE" b="1" dirty="0" err="1">
                <a:solidFill>
                  <a:schemeClr val="tx2">
                    <a:lumMod val="90000"/>
                    <a:lumOff val="10000"/>
                  </a:schemeClr>
                </a:solidFill>
              </a:rPr>
              <a:t>follow-up</a:t>
            </a:r>
            <a:r>
              <a:rPr lang="sv-SE" b="1" dirty="0">
                <a:solidFill>
                  <a:schemeClr val="tx2">
                    <a:lumMod val="90000"/>
                    <a:lumOff val="10000"/>
                  </a:schemeClr>
                </a:solidFill>
              </a:rPr>
              <a:t> </a:t>
            </a:r>
            <a:r>
              <a:rPr lang="sv-SE" b="1" dirty="0" err="1">
                <a:solidFill>
                  <a:schemeClr val="tx2">
                    <a:lumMod val="90000"/>
                    <a:lumOff val="10000"/>
                  </a:schemeClr>
                </a:solidFill>
              </a:rPr>
              <a:t>after</a:t>
            </a:r>
            <a:r>
              <a:rPr lang="sv-SE" b="1" dirty="0">
                <a:solidFill>
                  <a:schemeClr val="tx2">
                    <a:lumMod val="90000"/>
                    <a:lumOff val="10000"/>
                  </a:schemeClr>
                </a:solidFill>
              </a:rPr>
              <a:t> cardiac arrest</a:t>
            </a:r>
          </a:p>
          <a:p>
            <a:pPr algn="ctr" fontAlgn="t">
              <a:lnSpc>
                <a:spcPct val="100000"/>
              </a:lnSpc>
              <a:buNone/>
            </a:pPr>
            <a:r>
              <a:rPr lang="sv-SE" dirty="0">
                <a:solidFill>
                  <a:schemeClr val="tx2">
                    <a:lumMod val="90000"/>
                    <a:lumOff val="10000"/>
                  </a:schemeClr>
                </a:solidFill>
              </a:rPr>
              <a:t>Screening for:</a:t>
            </a:r>
          </a:p>
          <a:p>
            <a:pPr algn="ctr" fontAlgn="t">
              <a:lnSpc>
                <a:spcPct val="100000"/>
              </a:lnSpc>
              <a:buNone/>
            </a:pPr>
            <a:endParaRPr lang="sv-SE" dirty="0">
              <a:solidFill>
                <a:schemeClr val="tx2">
                  <a:lumMod val="90000"/>
                  <a:lumOff val="10000"/>
                </a:schemeClr>
              </a:solidFill>
            </a:endParaRPr>
          </a:p>
          <a:p>
            <a:pPr marL="571500" indent="-457200" fontAlgn="t">
              <a:lnSpc>
                <a:spcPct val="170000"/>
              </a:lnSpc>
              <a:buClr>
                <a:schemeClr val="accent2">
                  <a:lumMod val="75000"/>
                </a:schemeClr>
              </a:buClr>
              <a:buFont typeface="Segoe UI Symbol" panose="020B0502040204020203" pitchFamily="34" charset="0"/>
              <a:buChar char="♥"/>
            </a:pPr>
            <a:r>
              <a:rPr lang="sv-SE" dirty="0">
                <a:solidFill>
                  <a:schemeClr val="tx2">
                    <a:lumMod val="90000"/>
                    <a:lumOff val="10000"/>
                  </a:schemeClr>
                </a:solidFill>
              </a:rPr>
              <a:t>Cognitive </a:t>
            </a:r>
            <a:r>
              <a:rPr lang="sv-SE" dirty="0" err="1">
                <a:solidFill>
                  <a:schemeClr val="tx2">
                    <a:lumMod val="90000"/>
                    <a:lumOff val="10000"/>
                  </a:schemeClr>
                </a:solidFill>
              </a:rPr>
              <a:t>difficulties</a:t>
            </a:r>
            <a:endParaRPr lang="sv-SE" dirty="0">
              <a:solidFill>
                <a:schemeClr val="tx2">
                  <a:lumMod val="90000"/>
                  <a:lumOff val="10000"/>
                </a:schemeClr>
              </a:solidFill>
            </a:endParaRPr>
          </a:p>
          <a:p>
            <a:pPr marL="571500" indent="-457200" fontAlgn="t">
              <a:lnSpc>
                <a:spcPct val="170000"/>
              </a:lnSpc>
              <a:buClr>
                <a:schemeClr val="accent2">
                  <a:lumMod val="75000"/>
                </a:schemeClr>
              </a:buClr>
              <a:buFont typeface="Segoe UI Symbol" panose="020B0502040204020203" pitchFamily="34" charset="0"/>
              <a:buChar char="♥"/>
            </a:pPr>
            <a:r>
              <a:rPr lang="sv-SE" dirty="0">
                <a:solidFill>
                  <a:schemeClr val="tx2">
                    <a:lumMod val="90000"/>
                    <a:lumOff val="10000"/>
                  </a:schemeClr>
                </a:solidFill>
              </a:rPr>
              <a:t>Emotional problems</a:t>
            </a:r>
          </a:p>
          <a:p>
            <a:pPr marL="571500" indent="-457200">
              <a:lnSpc>
                <a:spcPct val="170000"/>
              </a:lnSpc>
              <a:buClr>
                <a:schemeClr val="accent2">
                  <a:lumMod val="75000"/>
                </a:schemeClr>
              </a:buClr>
              <a:buFont typeface="Segoe UI Symbol" panose="020B0502040204020203" pitchFamily="34" charset="0"/>
              <a:buChar char="♥"/>
            </a:pPr>
            <a:r>
              <a:rPr lang="en-US" dirty="0">
                <a:solidFill>
                  <a:schemeClr val="tx2">
                    <a:lumMod val="90000"/>
                    <a:lumOff val="10000"/>
                  </a:schemeClr>
                </a:solidFill>
              </a:rPr>
              <a:t>Fatigue</a:t>
            </a:r>
          </a:p>
          <a:p>
            <a:pPr marL="571500" indent="-457200">
              <a:lnSpc>
                <a:spcPct val="170000"/>
              </a:lnSpc>
              <a:buClr>
                <a:schemeClr val="accent2">
                  <a:lumMod val="75000"/>
                </a:schemeClr>
              </a:buClr>
              <a:buFont typeface="Segoe UI Symbol" panose="020B0502040204020203" pitchFamily="34" charset="0"/>
              <a:buChar char="♥"/>
            </a:pPr>
            <a:r>
              <a:rPr lang="en-US" dirty="0">
                <a:solidFill>
                  <a:schemeClr val="tx2">
                    <a:lumMod val="90000"/>
                    <a:lumOff val="10000"/>
                  </a:schemeClr>
                </a:solidFill>
              </a:rPr>
              <a:t>Pain</a:t>
            </a:r>
          </a:p>
          <a:p>
            <a:pPr marL="571500" indent="-457200" fontAlgn="t">
              <a:lnSpc>
                <a:spcPct val="170000"/>
              </a:lnSpc>
              <a:buClr>
                <a:schemeClr val="accent2">
                  <a:lumMod val="75000"/>
                </a:schemeClr>
              </a:buClr>
              <a:buFont typeface="Segoe UI Symbol" panose="020B0502040204020203" pitchFamily="34" charset="0"/>
              <a:buChar char="♥"/>
            </a:pPr>
            <a:r>
              <a:rPr lang="sv-SE" dirty="0">
                <a:solidFill>
                  <a:schemeClr val="tx2">
                    <a:lumMod val="90000"/>
                    <a:lumOff val="10000"/>
                  </a:schemeClr>
                </a:solidFill>
              </a:rPr>
              <a:t>Fear of </a:t>
            </a:r>
            <a:r>
              <a:rPr lang="sv-SE" dirty="0" err="1">
                <a:solidFill>
                  <a:schemeClr val="tx2">
                    <a:lumMod val="90000"/>
                    <a:lumOff val="10000"/>
                  </a:schemeClr>
                </a:solidFill>
              </a:rPr>
              <a:t>movement</a:t>
            </a:r>
            <a:endParaRPr lang="sv-SE" dirty="0">
              <a:solidFill>
                <a:schemeClr val="tx2">
                  <a:lumMod val="90000"/>
                  <a:lumOff val="10000"/>
                </a:schemeClr>
              </a:solidFill>
            </a:endParaRPr>
          </a:p>
          <a:p>
            <a:pPr marL="571500" indent="-457200">
              <a:lnSpc>
                <a:spcPct val="120000"/>
              </a:lnSpc>
              <a:buClr>
                <a:schemeClr val="accent2">
                  <a:lumMod val="75000"/>
                </a:schemeClr>
              </a:buClr>
              <a:buFont typeface="Segoe UI Symbol" panose="020B0502040204020203" pitchFamily="34" charset="0"/>
              <a:buChar char="♥"/>
            </a:pPr>
            <a:endParaRPr lang="en-US" sz="2000" dirty="0">
              <a:solidFill>
                <a:schemeClr val="tx2">
                  <a:lumMod val="90000"/>
                  <a:lumOff val="10000"/>
                </a:schemeClr>
              </a:solidFill>
            </a:endParaRPr>
          </a:p>
        </p:txBody>
      </p:sp>
      <p:pic>
        <p:nvPicPr>
          <p:cNvPr id="9" name="Bildobjekt 8">
            <a:extLst>
              <a:ext uri="{FF2B5EF4-FFF2-40B4-BE49-F238E27FC236}">
                <a16:creationId xmlns:a16="http://schemas.microsoft.com/office/drawing/2014/main" id="{025E147F-002F-18D3-C761-A5D895BBF48F}"/>
              </a:ext>
            </a:extLst>
          </p:cNvPr>
          <p:cNvPicPr>
            <a:picLocks noChangeAspect="1"/>
          </p:cNvPicPr>
          <p:nvPr/>
        </p:nvPicPr>
        <p:blipFill>
          <a:blip r:embed="rId2"/>
          <a:stretch>
            <a:fillRect/>
          </a:stretch>
        </p:blipFill>
        <p:spPr>
          <a:xfrm>
            <a:off x="5865975" y="256032"/>
            <a:ext cx="4615226" cy="6345936"/>
          </a:xfrm>
          <a:prstGeom prst="rect">
            <a:avLst/>
          </a:prstGeom>
          <a:effectLst>
            <a:innerShdw blurRad="114300">
              <a:schemeClr val="accent1">
                <a:lumMod val="60000"/>
                <a:lumOff val="40000"/>
              </a:schemeClr>
            </a:innerShdw>
          </a:effectLst>
        </p:spPr>
      </p:pic>
    </p:spTree>
    <p:extLst>
      <p:ext uri="{BB962C8B-B14F-4D97-AF65-F5344CB8AC3E}">
        <p14:creationId xmlns:p14="http://schemas.microsoft.com/office/powerpoint/2010/main" val="2659031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 name="Platshållare för innehåll 2">
            <a:extLst>
              <a:ext uri="{FF2B5EF4-FFF2-40B4-BE49-F238E27FC236}">
                <a16:creationId xmlns:a16="http://schemas.microsoft.com/office/drawing/2014/main" id="{628EEEC2-C315-93A9-F2A4-87E1169ADB56}"/>
              </a:ext>
            </a:extLst>
          </p:cNvPr>
          <p:cNvGraphicFramePr>
            <a:graphicFrameLocks noGrp="1"/>
          </p:cNvGraphicFramePr>
          <p:nvPr>
            <p:ph idx="1"/>
            <p:extLst>
              <p:ext uri="{D42A27DB-BD31-4B8C-83A1-F6EECF244321}">
                <p14:modId xmlns:p14="http://schemas.microsoft.com/office/powerpoint/2010/main" val="2088101424"/>
              </p:ext>
            </p:extLst>
          </p:nvPr>
        </p:nvGraphicFramePr>
        <p:xfrm>
          <a:off x="4905054" y="201424"/>
          <a:ext cx="6775189" cy="5943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Bildobjekt 6" descr="En bild som visar text, Teckensnitt, logotyp, Grafik&#10;&#10;AI-genererat innehåll kan vara felaktigt.">
            <a:extLst>
              <a:ext uri="{FF2B5EF4-FFF2-40B4-BE49-F238E27FC236}">
                <a16:creationId xmlns:a16="http://schemas.microsoft.com/office/drawing/2014/main" id="{357DBA12-D0E7-652A-DABF-64FAE4C2A209}"/>
              </a:ext>
            </a:extLst>
          </p:cNvPr>
          <p:cNvPicPr>
            <a:picLocks noChangeAspect="1"/>
          </p:cNvPicPr>
          <p:nvPr/>
        </p:nvPicPr>
        <p:blipFill>
          <a:blip r:embed="rId7"/>
          <a:stretch>
            <a:fillRect/>
          </a:stretch>
        </p:blipFill>
        <p:spPr>
          <a:xfrm>
            <a:off x="1281615" y="334225"/>
            <a:ext cx="1329610" cy="1138479"/>
          </a:xfrm>
          <a:prstGeom prst="rect">
            <a:avLst/>
          </a:prstGeom>
        </p:spPr>
      </p:pic>
      <p:sp>
        <p:nvSpPr>
          <p:cNvPr id="17" name="textruta 16">
            <a:extLst>
              <a:ext uri="{FF2B5EF4-FFF2-40B4-BE49-F238E27FC236}">
                <a16:creationId xmlns:a16="http://schemas.microsoft.com/office/drawing/2014/main" id="{EB1B38FE-16DD-B74B-9705-9423EBA950B6}"/>
              </a:ext>
            </a:extLst>
          </p:cNvPr>
          <p:cNvSpPr txBox="1"/>
          <p:nvPr/>
        </p:nvSpPr>
        <p:spPr>
          <a:xfrm>
            <a:off x="327268" y="1841634"/>
            <a:ext cx="3383280" cy="3477875"/>
          </a:xfrm>
          <a:prstGeom prst="rect">
            <a:avLst/>
          </a:prstGeom>
          <a:noFill/>
        </p:spPr>
        <p:txBody>
          <a:bodyPr wrap="square" rtlCol="0">
            <a:spAutoFit/>
          </a:bodyPr>
          <a:lstStyle/>
          <a:p>
            <a:pPr algn="ctr"/>
            <a:r>
              <a:rPr lang="en-US" sz="2000" dirty="0">
                <a:solidFill>
                  <a:schemeClr val="bg1"/>
                </a:solidFill>
              </a:rPr>
              <a:t>Patients and co-survivors should be offered follow-up 1-3 months after cardiac arrest.</a:t>
            </a:r>
          </a:p>
          <a:p>
            <a:pPr algn="ctr"/>
            <a:endParaRPr lang="en-US" sz="2000" dirty="0">
              <a:solidFill>
                <a:schemeClr val="bg1"/>
              </a:solidFill>
            </a:endParaRPr>
          </a:p>
          <a:p>
            <a:pPr algn="ctr"/>
            <a:r>
              <a:rPr lang="en-US" sz="2000" dirty="0">
                <a:solidFill>
                  <a:schemeClr val="bg1"/>
                </a:solidFill>
              </a:rPr>
              <a:t>Assessment should be made of physical and emotional well-being and cognition.</a:t>
            </a:r>
          </a:p>
          <a:p>
            <a:pPr algn="ctr"/>
            <a:endParaRPr lang="en-US" sz="2000" dirty="0">
              <a:solidFill>
                <a:schemeClr val="bg1"/>
              </a:solidFill>
            </a:endParaRPr>
          </a:p>
          <a:p>
            <a:pPr algn="ctr"/>
            <a:r>
              <a:rPr lang="en-US" sz="2000" dirty="0">
                <a:solidFill>
                  <a:schemeClr val="bg1"/>
                </a:solidFill>
              </a:rPr>
              <a:t>Support should be offered in rehabilitation.</a:t>
            </a:r>
            <a:endParaRPr lang="sv-SE" sz="2000" dirty="0">
              <a:solidFill>
                <a:schemeClr val="bg1"/>
              </a:solidFill>
            </a:endParaRPr>
          </a:p>
        </p:txBody>
      </p:sp>
    </p:spTree>
    <p:extLst>
      <p:ext uri="{BB962C8B-B14F-4D97-AF65-F5344CB8AC3E}">
        <p14:creationId xmlns:p14="http://schemas.microsoft.com/office/powerpoint/2010/main" val="2051762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5B3237-E842-84CA-EDF8-284A44E560D4}"/>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EDC07B27-4E3C-4BCF-ABDB-6AA72857C0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19000">
                <a:srgbClr val="000000">
                  <a:alpha val="96000"/>
                </a:srgbClr>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3D11BE6-2A04-4DBB-842D-88602B5E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12437"/>
            <a:ext cx="11713464" cy="6844063"/>
          </a:xfrm>
          <a:prstGeom prst="rect">
            <a:avLst/>
          </a:prstGeom>
          <a:gradFill>
            <a:gsLst>
              <a:gs pos="0">
                <a:srgbClr val="000000">
                  <a:alpha val="71765"/>
                </a:srgbClr>
              </a:gs>
              <a:gs pos="100000">
                <a:schemeClr val="accent1">
                  <a:alpha val="2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A05E02A-9AA9-45EC-B87B-B46F043F3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 y="2724072"/>
            <a:ext cx="12192008" cy="4114801"/>
          </a:xfrm>
          <a:prstGeom prst="rect">
            <a:avLst/>
          </a:prstGeom>
          <a:gradFill>
            <a:gsLst>
              <a:gs pos="30000">
                <a:schemeClr val="accent1">
                  <a:lumMod val="75000"/>
                  <a:alpha val="19000"/>
                </a:schemeClr>
              </a:gs>
              <a:gs pos="100000">
                <a:schemeClr val="accent1">
                  <a:alpha val="24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0E91EDBA-E8E0-4575-8147-B70034521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09672" y="1716338"/>
            <a:ext cx="6858003" cy="3422328"/>
          </a:xfrm>
          <a:prstGeom prst="rect">
            <a:avLst/>
          </a:prstGeom>
          <a:gradFill>
            <a:gsLst>
              <a:gs pos="0">
                <a:schemeClr val="accent1">
                  <a:alpha val="52000"/>
                </a:schemeClr>
              </a:gs>
              <a:gs pos="76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ubrik 1">
            <a:extLst>
              <a:ext uri="{FF2B5EF4-FFF2-40B4-BE49-F238E27FC236}">
                <a16:creationId xmlns:a16="http://schemas.microsoft.com/office/drawing/2014/main" id="{A26FA64E-4BAB-5458-69B3-06DFFEFC1C5C}"/>
              </a:ext>
            </a:extLst>
          </p:cNvPr>
          <p:cNvSpPr>
            <a:spLocks noGrp="1"/>
          </p:cNvSpPr>
          <p:nvPr>
            <p:ph type="title"/>
          </p:nvPr>
        </p:nvSpPr>
        <p:spPr>
          <a:xfrm>
            <a:off x="2465738" y="559703"/>
            <a:ext cx="8752226" cy="1167495"/>
          </a:xfrm>
        </p:spPr>
        <p:txBody>
          <a:bodyPr vert="horz" lIns="91440" tIns="45720" rIns="91440" bIns="45720" rtlCol="0" anchor="b">
            <a:normAutofit fontScale="90000"/>
          </a:bodyPr>
          <a:lstStyle/>
          <a:p>
            <a:pPr algn="ctr">
              <a:lnSpc>
                <a:spcPct val="100000"/>
              </a:lnSpc>
            </a:pPr>
            <a:r>
              <a:rPr lang="sv-SE" sz="2800" dirty="0">
                <a:solidFill>
                  <a:schemeClr val="bg1"/>
                </a:solidFill>
              </a:rPr>
              <a:t>The support program </a:t>
            </a:r>
            <a:r>
              <a:rPr lang="sv-SE" sz="2800" dirty="0" err="1">
                <a:solidFill>
                  <a:schemeClr val="bg1"/>
                </a:solidFill>
              </a:rPr>
              <a:t>was</a:t>
            </a:r>
            <a:r>
              <a:rPr lang="sv-SE" sz="2800" dirty="0">
                <a:solidFill>
                  <a:schemeClr val="bg1"/>
                </a:solidFill>
              </a:rPr>
              <a:t> </a:t>
            </a:r>
            <a:r>
              <a:rPr lang="sv-SE" sz="2800" dirty="0" err="1">
                <a:solidFill>
                  <a:schemeClr val="bg1"/>
                </a:solidFill>
              </a:rPr>
              <a:t>developed</a:t>
            </a:r>
            <a:r>
              <a:rPr lang="sv-SE" sz="2800" dirty="0">
                <a:solidFill>
                  <a:schemeClr val="bg1"/>
                </a:solidFill>
              </a:rPr>
              <a:t> </a:t>
            </a:r>
            <a:r>
              <a:rPr lang="sv-SE" sz="2800" dirty="0" err="1">
                <a:solidFill>
                  <a:schemeClr val="bg1"/>
                </a:solidFill>
              </a:rPr>
              <a:t>through</a:t>
            </a:r>
            <a:r>
              <a:rPr lang="sv-SE" sz="2800" dirty="0">
                <a:solidFill>
                  <a:schemeClr val="bg1"/>
                </a:solidFill>
              </a:rPr>
              <a:t> co-</a:t>
            </a:r>
            <a:r>
              <a:rPr lang="sv-SE" sz="2800" dirty="0" err="1">
                <a:solidFill>
                  <a:schemeClr val="bg1"/>
                </a:solidFill>
              </a:rPr>
              <a:t>creation</a:t>
            </a:r>
            <a:r>
              <a:rPr lang="sv-SE" sz="2800" dirty="0">
                <a:solidFill>
                  <a:schemeClr val="bg1"/>
                </a:solidFill>
              </a:rPr>
              <a:t> </a:t>
            </a:r>
            <a:r>
              <a:rPr lang="sv-SE" sz="2800" dirty="0" err="1">
                <a:solidFill>
                  <a:schemeClr val="bg1"/>
                </a:solidFill>
              </a:rPr>
              <a:t>with</a:t>
            </a:r>
            <a:r>
              <a:rPr lang="sv-SE" sz="2800" dirty="0">
                <a:solidFill>
                  <a:schemeClr val="bg1"/>
                </a:solidFill>
              </a:rPr>
              <a:t> survivors, the research team, and </a:t>
            </a:r>
            <a:r>
              <a:rPr lang="sv-SE" sz="2800" dirty="0" err="1">
                <a:solidFill>
                  <a:schemeClr val="bg1"/>
                </a:solidFill>
              </a:rPr>
              <a:t>various</a:t>
            </a:r>
            <a:r>
              <a:rPr lang="sv-SE" sz="2800" dirty="0">
                <a:solidFill>
                  <a:schemeClr val="bg1"/>
                </a:solidFill>
              </a:rPr>
              <a:t> </a:t>
            </a:r>
            <a:r>
              <a:rPr lang="sv-SE" sz="2800" dirty="0" err="1">
                <a:solidFill>
                  <a:schemeClr val="bg1"/>
                </a:solidFill>
              </a:rPr>
              <a:t>subject</a:t>
            </a:r>
            <a:r>
              <a:rPr lang="sv-SE" sz="2800" dirty="0">
                <a:solidFill>
                  <a:schemeClr val="bg1"/>
                </a:solidFill>
              </a:rPr>
              <a:t> </a:t>
            </a:r>
            <a:r>
              <a:rPr lang="sv-SE" sz="2800" dirty="0" err="1">
                <a:solidFill>
                  <a:schemeClr val="bg1"/>
                </a:solidFill>
              </a:rPr>
              <a:t>matter</a:t>
            </a:r>
            <a:r>
              <a:rPr lang="sv-SE" sz="2800" dirty="0">
                <a:solidFill>
                  <a:schemeClr val="bg1"/>
                </a:solidFill>
              </a:rPr>
              <a:t> experts.</a:t>
            </a:r>
            <a:br>
              <a:rPr lang="sv-SE" dirty="0"/>
            </a:br>
            <a:br>
              <a:rPr lang="en-US" sz="2300" dirty="0">
                <a:solidFill>
                  <a:srgbClr val="FFFFFF"/>
                </a:solidFill>
              </a:rPr>
            </a:br>
            <a:endParaRPr lang="en-US" sz="2300" dirty="0">
              <a:solidFill>
                <a:srgbClr val="FFFFFF"/>
              </a:solidFill>
            </a:endParaRPr>
          </a:p>
        </p:txBody>
      </p:sp>
      <p:sp>
        <p:nvSpPr>
          <p:cNvPr id="43" name="Rectangle 42">
            <a:extLst>
              <a:ext uri="{FF2B5EF4-FFF2-40B4-BE49-F238E27FC236}">
                <a16:creationId xmlns:a16="http://schemas.microsoft.com/office/drawing/2014/main" id="{DFEE4473-A122-4E96-8C31-B4C5AAA27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123" y="2706446"/>
            <a:ext cx="12191997" cy="3711900"/>
          </a:xfrm>
          <a:prstGeom prst="rect">
            <a:avLst/>
          </a:prstGeom>
          <a:gradFill>
            <a:gsLst>
              <a:gs pos="0">
                <a:srgbClr val="000000">
                  <a:alpha val="50000"/>
                </a:srgbClr>
              </a:gs>
              <a:gs pos="92000">
                <a:schemeClr val="accent1">
                  <a:lumMod val="75000"/>
                  <a:alpha val="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objekt 5">
            <a:extLst>
              <a:ext uri="{FF2B5EF4-FFF2-40B4-BE49-F238E27FC236}">
                <a16:creationId xmlns:a16="http://schemas.microsoft.com/office/drawing/2014/main" id="{D3B71230-C279-61B4-7E9F-C3F1B7DC5885}"/>
              </a:ext>
            </a:extLst>
          </p:cNvPr>
          <p:cNvPicPr>
            <a:picLocks noChangeAspect="1"/>
          </p:cNvPicPr>
          <p:nvPr/>
        </p:nvPicPr>
        <p:blipFill>
          <a:blip r:embed="rId2"/>
          <a:stretch>
            <a:fillRect/>
          </a:stretch>
        </p:blipFill>
        <p:spPr>
          <a:xfrm>
            <a:off x="6281860" y="4025982"/>
            <a:ext cx="5307320" cy="2295414"/>
          </a:xfrm>
          <a:prstGeom prst="rect">
            <a:avLst/>
          </a:prstGeom>
        </p:spPr>
      </p:pic>
      <p:pic>
        <p:nvPicPr>
          <p:cNvPr id="4" name="Bildobjekt 3">
            <a:extLst>
              <a:ext uri="{FF2B5EF4-FFF2-40B4-BE49-F238E27FC236}">
                <a16:creationId xmlns:a16="http://schemas.microsoft.com/office/drawing/2014/main" id="{E1573E1B-5FA3-EF59-656C-7309D6F9C4C1}"/>
              </a:ext>
            </a:extLst>
          </p:cNvPr>
          <p:cNvPicPr>
            <a:picLocks noChangeAspect="1"/>
          </p:cNvPicPr>
          <p:nvPr/>
        </p:nvPicPr>
        <p:blipFill>
          <a:blip r:embed="rId3"/>
          <a:stretch>
            <a:fillRect/>
          </a:stretch>
        </p:blipFill>
        <p:spPr>
          <a:xfrm>
            <a:off x="773752" y="1503983"/>
            <a:ext cx="4855003" cy="4794314"/>
          </a:xfrm>
          <a:prstGeom prst="rect">
            <a:avLst/>
          </a:prstGeom>
        </p:spPr>
      </p:pic>
      <p:pic>
        <p:nvPicPr>
          <p:cNvPr id="9" name="Bildobjekt 8">
            <a:extLst>
              <a:ext uri="{FF2B5EF4-FFF2-40B4-BE49-F238E27FC236}">
                <a16:creationId xmlns:a16="http://schemas.microsoft.com/office/drawing/2014/main" id="{5C73E1C7-1492-18C4-A20C-3D924F1311FE}"/>
              </a:ext>
            </a:extLst>
          </p:cNvPr>
          <p:cNvPicPr>
            <a:picLocks noChangeAspect="1"/>
          </p:cNvPicPr>
          <p:nvPr/>
        </p:nvPicPr>
        <p:blipFill>
          <a:blip r:embed="rId4"/>
          <a:stretch>
            <a:fillRect/>
          </a:stretch>
        </p:blipFill>
        <p:spPr>
          <a:xfrm>
            <a:off x="810520" y="151621"/>
            <a:ext cx="1323234" cy="1121464"/>
          </a:xfrm>
          <a:prstGeom prst="rect">
            <a:avLst/>
          </a:prstGeom>
        </p:spPr>
      </p:pic>
      <p:pic>
        <p:nvPicPr>
          <p:cNvPr id="3" name="Bildobjekt 2">
            <a:extLst>
              <a:ext uri="{FF2B5EF4-FFF2-40B4-BE49-F238E27FC236}">
                <a16:creationId xmlns:a16="http://schemas.microsoft.com/office/drawing/2014/main" id="{9626882C-1F01-72E9-AB1E-93BE1BDD6CC5}"/>
              </a:ext>
            </a:extLst>
          </p:cNvPr>
          <p:cNvPicPr>
            <a:picLocks noChangeAspect="1"/>
          </p:cNvPicPr>
          <p:nvPr/>
        </p:nvPicPr>
        <p:blipFill>
          <a:blip r:embed="rId5"/>
          <a:stretch>
            <a:fillRect/>
          </a:stretch>
        </p:blipFill>
        <p:spPr>
          <a:xfrm>
            <a:off x="6253107" y="1503983"/>
            <a:ext cx="5311414" cy="2295414"/>
          </a:xfrm>
          <a:prstGeom prst="rect">
            <a:avLst/>
          </a:prstGeom>
        </p:spPr>
      </p:pic>
    </p:spTree>
    <p:extLst>
      <p:ext uri="{BB962C8B-B14F-4D97-AF65-F5344CB8AC3E}">
        <p14:creationId xmlns:p14="http://schemas.microsoft.com/office/powerpoint/2010/main" val="4139064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4522FA6-8759-69B2-E63B-B60EDA59F09A}"/>
              </a:ext>
            </a:extLst>
          </p:cNvPr>
          <p:cNvSpPr>
            <a:spLocks noGrp="1"/>
          </p:cNvSpPr>
          <p:nvPr>
            <p:ph type="title"/>
          </p:nvPr>
        </p:nvSpPr>
        <p:spPr>
          <a:xfrm>
            <a:off x="418225" y="931685"/>
            <a:ext cx="3201366" cy="3387497"/>
          </a:xfrm>
        </p:spPr>
        <p:txBody>
          <a:bodyPr anchor="b">
            <a:normAutofit/>
          </a:bodyPr>
          <a:lstStyle/>
          <a:p>
            <a:pPr algn="ctr"/>
            <a:r>
              <a:rPr lang="sv-SE" sz="4000" dirty="0">
                <a:solidFill>
                  <a:srgbClr val="FFFFFF"/>
                </a:solidFill>
              </a:rPr>
              <a:t>CARDIS-</a:t>
            </a:r>
            <a:r>
              <a:rPr lang="sv-SE" sz="4000" dirty="0" err="1">
                <a:solidFill>
                  <a:srgbClr val="FFFFFF"/>
                </a:solidFill>
              </a:rPr>
              <a:t>study</a:t>
            </a:r>
            <a:endParaRPr lang="sv-SE" sz="4000" dirty="0">
              <a:solidFill>
                <a:srgbClr val="FFFFFF"/>
              </a:solidFill>
            </a:endParaRPr>
          </a:p>
        </p:txBody>
      </p:sp>
      <p:sp>
        <p:nvSpPr>
          <p:cNvPr id="3" name="Platshållare för innehåll 2">
            <a:extLst>
              <a:ext uri="{FF2B5EF4-FFF2-40B4-BE49-F238E27FC236}">
                <a16:creationId xmlns:a16="http://schemas.microsoft.com/office/drawing/2014/main" id="{18E501B2-C173-71DA-D56D-EE311D7F7C47}"/>
              </a:ext>
            </a:extLst>
          </p:cNvPr>
          <p:cNvSpPr>
            <a:spLocks noGrp="1"/>
          </p:cNvSpPr>
          <p:nvPr>
            <p:ph idx="1"/>
          </p:nvPr>
        </p:nvSpPr>
        <p:spPr>
          <a:xfrm>
            <a:off x="4637988" y="511386"/>
            <a:ext cx="7010111" cy="6077950"/>
          </a:xfrm>
        </p:spPr>
        <p:txBody>
          <a:bodyPr anchor="ctr">
            <a:normAutofit/>
          </a:bodyPr>
          <a:lstStyle/>
          <a:p>
            <a:pPr>
              <a:lnSpc>
                <a:spcPct val="110000"/>
              </a:lnSpc>
            </a:pPr>
            <a:r>
              <a:rPr lang="en-US" sz="2400" dirty="0">
                <a:solidFill>
                  <a:schemeClr val="tx2">
                    <a:lumMod val="90000"/>
                    <a:lumOff val="10000"/>
                  </a:schemeClr>
                </a:solidFill>
              </a:rPr>
              <a:t>In the research project, we have developed a web-based support program as a complement to healthcare follow-up, which is currently tested in an RCT.</a:t>
            </a:r>
          </a:p>
          <a:p>
            <a:pPr>
              <a:lnSpc>
                <a:spcPct val="110000"/>
              </a:lnSpc>
            </a:pPr>
            <a:endParaRPr lang="sv-SE" sz="2400" dirty="0">
              <a:solidFill>
                <a:schemeClr val="tx2">
                  <a:lumMod val="90000"/>
                  <a:lumOff val="10000"/>
                </a:schemeClr>
              </a:solidFill>
            </a:endParaRPr>
          </a:p>
          <a:p>
            <a:pPr>
              <a:lnSpc>
                <a:spcPct val="110000"/>
              </a:lnSpc>
            </a:pPr>
            <a:r>
              <a:rPr lang="en-US" sz="2400" dirty="0">
                <a:solidFill>
                  <a:schemeClr val="tx2">
                    <a:lumMod val="90000"/>
                    <a:lumOff val="10000"/>
                  </a:schemeClr>
                </a:solidFill>
              </a:rPr>
              <a:t>The support program has been developed together with cardiac arrest survivors and medical experts and includes texts, lectures, patient and family stories, films, images and links. It also includes practical exercises and support for reflecting on their own health and recovery.</a:t>
            </a:r>
          </a:p>
          <a:p>
            <a:pPr>
              <a:lnSpc>
                <a:spcPct val="110000"/>
              </a:lnSpc>
            </a:pPr>
            <a:endParaRPr lang="sv-SE" sz="2400" dirty="0">
              <a:solidFill>
                <a:schemeClr val="tx2">
                  <a:lumMod val="90000"/>
                  <a:lumOff val="10000"/>
                </a:schemeClr>
              </a:solidFill>
            </a:endParaRPr>
          </a:p>
        </p:txBody>
      </p:sp>
      <p:pic>
        <p:nvPicPr>
          <p:cNvPr id="4" name="Platshållare för innehåll 3" descr="En bild som visar text, Teckensnitt, logotyp, clipart&#10;&#10;AI-genererat innehåll kan vara felaktigt.">
            <a:extLst>
              <a:ext uri="{FF2B5EF4-FFF2-40B4-BE49-F238E27FC236}">
                <a16:creationId xmlns:a16="http://schemas.microsoft.com/office/drawing/2014/main" id="{16AE5FC2-848C-F34A-52C2-5E4419F0E52D}"/>
              </a:ext>
            </a:extLst>
          </p:cNvPr>
          <p:cNvPicPr>
            <a:picLocks noChangeAspect="1"/>
          </p:cNvPicPr>
          <p:nvPr/>
        </p:nvPicPr>
        <p:blipFill>
          <a:blip r:embed="rId2"/>
          <a:stretch>
            <a:fillRect/>
          </a:stretch>
        </p:blipFill>
        <p:spPr>
          <a:xfrm>
            <a:off x="907625" y="550038"/>
            <a:ext cx="2222566" cy="1883664"/>
          </a:xfrm>
          <a:prstGeom prst="rect">
            <a:avLst/>
          </a:prstGeom>
        </p:spPr>
      </p:pic>
    </p:spTree>
    <p:extLst>
      <p:ext uri="{BB962C8B-B14F-4D97-AF65-F5344CB8AC3E}">
        <p14:creationId xmlns:p14="http://schemas.microsoft.com/office/powerpoint/2010/main" val="702775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748E188D-9C79-F31E-E85F-29669824B495}"/>
              </a:ext>
            </a:extLst>
          </p:cNvPr>
          <p:cNvSpPr txBox="1"/>
          <p:nvPr/>
        </p:nvSpPr>
        <p:spPr>
          <a:xfrm>
            <a:off x="7430586" y="4963884"/>
            <a:ext cx="4261006" cy="369332"/>
          </a:xfrm>
          <a:prstGeom prst="rect">
            <a:avLst/>
          </a:prstGeom>
          <a:noFill/>
        </p:spPr>
        <p:txBody>
          <a:bodyPr wrap="square" rtlCol="0">
            <a:spAutoFit/>
          </a:bodyPr>
          <a:lstStyle/>
          <a:p>
            <a:r>
              <a:rPr lang="sv-SE" u="sng" dirty="0">
                <a:hlinkClick r:id="rId2"/>
              </a:rPr>
              <a:t>www.hjartstoppsoverlevare.se</a:t>
            </a:r>
            <a:endParaRPr lang="sv-SE" dirty="0"/>
          </a:p>
        </p:txBody>
      </p:sp>
      <p:pic>
        <p:nvPicPr>
          <p:cNvPr id="4" name="Bildobjekt 3">
            <a:extLst>
              <a:ext uri="{FF2B5EF4-FFF2-40B4-BE49-F238E27FC236}">
                <a16:creationId xmlns:a16="http://schemas.microsoft.com/office/drawing/2014/main" id="{08E4ECCD-22A4-32BC-BDDA-4B4D550FC341}"/>
              </a:ext>
            </a:extLst>
          </p:cNvPr>
          <p:cNvPicPr>
            <a:picLocks noChangeAspect="1"/>
          </p:cNvPicPr>
          <p:nvPr/>
        </p:nvPicPr>
        <p:blipFill>
          <a:blip r:embed="rId3"/>
          <a:stretch>
            <a:fillRect/>
          </a:stretch>
        </p:blipFill>
        <p:spPr>
          <a:xfrm>
            <a:off x="358168" y="16885"/>
            <a:ext cx="5232880" cy="4358033"/>
          </a:xfrm>
          <a:prstGeom prst="rect">
            <a:avLst/>
          </a:prstGeom>
        </p:spPr>
      </p:pic>
      <p:pic>
        <p:nvPicPr>
          <p:cNvPr id="7" name="Bildobjekt 6">
            <a:extLst>
              <a:ext uri="{FF2B5EF4-FFF2-40B4-BE49-F238E27FC236}">
                <a16:creationId xmlns:a16="http://schemas.microsoft.com/office/drawing/2014/main" id="{71C27026-1024-42A4-785A-23C54B36B3D8}"/>
              </a:ext>
            </a:extLst>
          </p:cNvPr>
          <p:cNvPicPr>
            <a:picLocks noChangeAspect="1"/>
          </p:cNvPicPr>
          <p:nvPr/>
        </p:nvPicPr>
        <p:blipFill>
          <a:blip r:embed="rId4"/>
          <a:stretch>
            <a:fillRect/>
          </a:stretch>
        </p:blipFill>
        <p:spPr>
          <a:xfrm>
            <a:off x="358168" y="4374918"/>
            <a:ext cx="5232880" cy="2431277"/>
          </a:xfrm>
          <a:prstGeom prst="rect">
            <a:avLst/>
          </a:prstGeom>
        </p:spPr>
      </p:pic>
      <p:pic>
        <p:nvPicPr>
          <p:cNvPr id="10" name="Bildobjekt 9">
            <a:extLst>
              <a:ext uri="{FF2B5EF4-FFF2-40B4-BE49-F238E27FC236}">
                <a16:creationId xmlns:a16="http://schemas.microsoft.com/office/drawing/2014/main" id="{9B04FEEE-6ABA-C03F-C21B-2F6072435E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84972" y="5333216"/>
            <a:ext cx="1452265" cy="1452265"/>
          </a:xfrm>
          <a:prstGeom prst="rect">
            <a:avLst/>
          </a:prstGeom>
        </p:spPr>
      </p:pic>
      <p:pic>
        <p:nvPicPr>
          <p:cNvPr id="12" name="Bildobjekt 11">
            <a:extLst>
              <a:ext uri="{FF2B5EF4-FFF2-40B4-BE49-F238E27FC236}">
                <a16:creationId xmlns:a16="http://schemas.microsoft.com/office/drawing/2014/main" id="{F5EEB864-5127-5ECE-72D1-116E1C4A7669}"/>
              </a:ext>
            </a:extLst>
          </p:cNvPr>
          <p:cNvPicPr>
            <a:picLocks noChangeAspect="1"/>
          </p:cNvPicPr>
          <p:nvPr/>
        </p:nvPicPr>
        <p:blipFill>
          <a:blip r:embed="rId6"/>
          <a:stretch>
            <a:fillRect/>
          </a:stretch>
        </p:blipFill>
        <p:spPr>
          <a:xfrm>
            <a:off x="5769270" y="16885"/>
            <a:ext cx="6064562" cy="4711942"/>
          </a:xfrm>
          <a:prstGeom prst="rect">
            <a:avLst/>
          </a:prstGeom>
        </p:spPr>
      </p:pic>
    </p:spTree>
    <p:extLst>
      <p:ext uri="{BB962C8B-B14F-4D97-AF65-F5344CB8AC3E}">
        <p14:creationId xmlns:p14="http://schemas.microsoft.com/office/powerpoint/2010/main" val="3700479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Rectangle 2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4CAEDF99-7709-E919-768B-5EA4EB21C441}"/>
              </a:ext>
            </a:extLst>
          </p:cNvPr>
          <p:cNvSpPr>
            <a:spLocks noGrp="1"/>
          </p:cNvSpPr>
          <p:nvPr>
            <p:ph type="title"/>
          </p:nvPr>
        </p:nvSpPr>
        <p:spPr>
          <a:xfrm>
            <a:off x="466722" y="586855"/>
            <a:ext cx="3201366" cy="3387497"/>
          </a:xfrm>
        </p:spPr>
        <p:txBody>
          <a:bodyPr anchor="b">
            <a:normAutofit/>
          </a:bodyPr>
          <a:lstStyle/>
          <a:p>
            <a:pPr algn="ctr"/>
            <a:r>
              <a:rPr lang="sv-SE" sz="4000" dirty="0">
                <a:solidFill>
                  <a:srgbClr val="FFFFFF"/>
                </a:solidFill>
              </a:rPr>
              <a:t>RCT </a:t>
            </a:r>
          </a:p>
        </p:txBody>
      </p:sp>
      <p:pic>
        <p:nvPicPr>
          <p:cNvPr id="12" name="Bildobjekt 11">
            <a:extLst>
              <a:ext uri="{FF2B5EF4-FFF2-40B4-BE49-F238E27FC236}">
                <a16:creationId xmlns:a16="http://schemas.microsoft.com/office/drawing/2014/main" id="{D164B9B8-8EDA-C4AC-D335-232FB03DD305}"/>
              </a:ext>
            </a:extLst>
          </p:cNvPr>
          <p:cNvPicPr>
            <a:picLocks noChangeAspect="1"/>
          </p:cNvPicPr>
          <p:nvPr/>
        </p:nvPicPr>
        <p:blipFill>
          <a:blip r:embed="rId2"/>
          <a:stretch>
            <a:fillRect/>
          </a:stretch>
        </p:blipFill>
        <p:spPr>
          <a:xfrm>
            <a:off x="825857" y="717791"/>
            <a:ext cx="2483095" cy="1999375"/>
          </a:xfrm>
          <a:prstGeom prst="rect">
            <a:avLst/>
          </a:prstGeom>
        </p:spPr>
      </p:pic>
      <p:sp>
        <p:nvSpPr>
          <p:cNvPr id="5" name="textruta 4">
            <a:extLst>
              <a:ext uri="{FF2B5EF4-FFF2-40B4-BE49-F238E27FC236}">
                <a16:creationId xmlns:a16="http://schemas.microsoft.com/office/drawing/2014/main" id="{969EE2AD-4296-3407-3D02-AB071B6B2700}"/>
              </a:ext>
            </a:extLst>
          </p:cNvPr>
          <p:cNvSpPr txBox="1"/>
          <p:nvPr/>
        </p:nvSpPr>
        <p:spPr>
          <a:xfrm>
            <a:off x="4636378" y="511388"/>
            <a:ext cx="7088899" cy="5493812"/>
          </a:xfrm>
          <a:prstGeom prst="rect">
            <a:avLst/>
          </a:prstGeom>
          <a:noFill/>
        </p:spPr>
        <p:txBody>
          <a:bodyPr wrap="square">
            <a:spAutoFit/>
          </a:bodyPr>
          <a:lstStyle/>
          <a:p>
            <a:pPr fontAlgn="t">
              <a:lnSpc>
                <a:spcPct val="100000"/>
              </a:lnSpc>
              <a:buNone/>
            </a:pPr>
            <a:r>
              <a:rPr lang="sv-SE" sz="2300" b="1" i="0" dirty="0" err="1">
                <a:solidFill>
                  <a:schemeClr val="tx2">
                    <a:lumMod val="90000"/>
                    <a:lumOff val="10000"/>
                  </a:schemeClr>
                </a:solidFill>
                <a:effectLst/>
                <a:latin typeface="+mn-lt"/>
              </a:rPr>
              <a:t>Aim</a:t>
            </a:r>
            <a:endParaRPr lang="sv-SE" sz="2300" b="1" i="0" dirty="0">
              <a:solidFill>
                <a:schemeClr val="tx2">
                  <a:lumMod val="90000"/>
                  <a:lumOff val="10000"/>
                </a:schemeClr>
              </a:solidFill>
              <a:effectLst/>
              <a:latin typeface="+mn-lt"/>
            </a:endParaRPr>
          </a:p>
          <a:p>
            <a:pPr fontAlgn="t">
              <a:lnSpc>
                <a:spcPct val="100000"/>
              </a:lnSpc>
              <a:buNone/>
            </a:pPr>
            <a:r>
              <a:rPr lang="sv-SE" sz="2300" b="0" i="0" dirty="0">
                <a:solidFill>
                  <a:schemeClr val="tx2">
                    <a:lumMod val="90000"/>
                    <a:lumOff val="10000"/>
                  </a:schemeClr>
                </a:solidFill>
                <a:effectLst/>
                <a:latin typeface="+mn-lt"/>
              </a:rPr>
              <a:t>To </a:t>
            </a:r>
            <a:r>
              <a:rPr lang="sv-SE" sz="2300" b="0" i="0" dirty="0" err="1">
                <a:solidFill>
                  <a:schemeClr val="tx2">
                    <a:lumMod val="90000"/>
                    <a:lumOff val="10000"/>
                  </a:schemeClr>
                </a:solidFill>
                <a:effectLst/>
                <a:latin typeface="+mn-lt"/>
              </a:rPr>
              <a:t>evaluate</a:t>
            </a:r>
            <a:r>
              <a:rPr lang="sv-SE" sz="2300" b="0" i="0" dirty="0">
                <a:solidFill>
                  <a:schemeClr val="tx2">
                    <a:lumMod val="90000"/>
                    <a:lumOff val="10000"/>
                  </a:schemeClr>
                </a:solidFill>
                <a:effectLst/>
                <a:latin typeface="+mn-lt"/>
              </a:rPr>
              <a:t> the </a:t>
            </a:r>
            <a:r>
              <a:rPr lang="sv-SE" sz="2300" b="0" i="0" dirty="0" err="1">
                <a:solidFill>
                  <a:schemeClr val="tx2">
                    <a:lumMod val="90000"/>
                    <a:lumOff val="10000"/>
                  </a:schemeClr>
                </a:solidFill>
                <a:effectLst/>
                <a:latin typeface="+mn-lt"/>
              </a:rPr>
              <a:t>effect</a:t>
            </a:r>
            <a:r>
              <a:rPr lang="sv-SE" sz="2300" b="0" i="0" dirty="0">
                <a:solidFill>
                  <a:schemeClr val="tx2">
                    <a:lumMod val="90000"/>
                    <a:lumOff val="10000"/>
                  </a:schemeClr>
                </a:solidFill>
                <a:effectLst/>
                <a:latin typeface="+mn-lt"/>
              </a:rPr>
              <a:t> of a digital support program on general </a:t>
            </a:r>
            <a:r>
              <a:rPr lang="sv-SE" sz="2300" b="0" i="0" dirty="0" err="1">
                <a:solidFill>
                  <a:schemeClr val="tx2">
                    <a:lumMod val="90000"/>
                    <a:lumOff val="10000"/>
                  </a:schemeClr>
                </a:solidFill>
                <a:effectLst/>
                <a:latin typeface="+mn-lt"/>
              </a:rPr>
              <a:t>well-being</a:t>
            </a:r>
            <a:r>
              <a:rPr lang="sv-SE" sz="2300" b="0" i="0" dirty="0">
                <a:solidFill>
                  <a:schemeClr val="tx2">
                    <a:lumMod val="90000"/>
                    <a:lumOff val="10000"/>
                  </a:schemeClr>
                </a:solidFill>
                <a:effectLst/>
                <a:latin typeface="+mn-lt"/>
              </a:rPr>
              <a:t>, </a:t>
            </a:r>
            <a:r>
              <a:rPr lang="sv-SE" sz="2300" b="0" i="0" dirty="0" err="1">
                <a:solidFill>
                  <a:schemeClr val="tx2">
                    <a:lumMod val="90000"/>
                    <a:lumOff val="10000"/>
                  </a:schemeClr>
                </a:solidFill>
                <a:effectLst/>
                <a:latin typeface="+mn-lt"/>
              </a:rPr>
              <a:t>quality</a:t>
            </a:r>
            <a:r>
              <a:rPr lang="sv-SE" sz="2300" b="0" i="0" dirty="0">
                <a:solidFill>
                  <a:schemeClr val="tx2">
                    <a:lumMod val="90000"/>
                    <a:lumOff val="10000"/>
                  </a:schemeClr>
                </a:solidFill>
                <a:effectLst/>
                <a:latin typeface="+mn-lt"/>
              </a:rPr>
              <a:t> of </a:t>
            </a:r>
            <a:r>
              <a:rPr lang="sv-SE" sz="2300" b="0" i="0" dirty="0" err="1">
                <a:solidFill>
                  <a:schemeClr val="tx2">
                    <a:lumMod val="90000"/>
                    <a:lumOff val="10000"/>
                  </a:schemeClr>
                </a:solidFill>
                <a:effectLst/>
                <a:latin typeface="+mn-lt"/>
              </a:rPr>
              <a:t>life</a:t>
            </a:r>
            <a:r>
              <a:rPr lang="sv-SE" sz="2300" b="0" i="0" dirty="0">
                <a:solidFill>
                  <a:schemeClr val="tx2">
                    <a:lumMod val="90000"/>
                    <a:lumOff val="10000"/>
                  </a:schemeClr>
                </a:solidFill>
                <a:effectLst/>
                <a:latin typeface="+mn-lt"/>
              </a:rPr>
              <a:t>, </a:t>
            </a:r>
            <a:r>
              <a:rPr lang="sv-SE" sz="2300" b="0" i="0" dirty="0" err="1">
                <a:solidFill>
                  <a:schemeClr val="tx2">
                    <a:lumMod val="90000"/>
                    <a:lumOff val="10000"/>
                  </a:schemeClr>
                </a:solidFill>
                <a:effectLst/>
                <a:latin typeface="+mn-lt"/>
              </a:rPr>
              <a:t>cognition</a:t>
            </a:r>
            <a:r>
              <a:rPr lang="sv-SE" sz="2300" b="0" i="0" dirty="0">
                <a:solidFill>
                  <a:schemeClr val="tx2">
                    <a:lumMod val="90000"/>
                    <a:lumOff val="10000"/>
                  </a:schemeClr>
                </a:solidFill>
                <a:effectLst/>
                <a:latin typeface="+mn-lt"/>
              </a:rPr>
              <a:t>, </a:t>
            </a:r>
            <a:r>
              <a:rPr lang="sv-SE" sz="2300" b="0" i="0" dirty="0" err="1">
                <a:solidFill>
                  <a:schemeClr val="tx2">
                    <a:lumMod val="90000"/>
                    <a:lumOff val="10000"/>
                  </a:schemeClr>
                </a:solidFill>
                <a:effectLst/>
                <a:latin typeface="+mn-lt"/>
              </a:rPr>
              <a:t>life</a:t>
            </a:r>
            <a:r>
              <a:rPr lang="sv-SE" sz="2300" b="0" i="0" dirty="0">
                <a:solidFill>
                  <a:schemeClr val="tx2">
                    <a:lumMod val="90000"/>
                    <a:lumOff val="10000"/>
                  </a:schemeClr>
                </a:solidFill>
                <a:effectLst/>
                <a:latin typeface="+mn-lt"/>
              </a:rPr>
              <a:t> </a:t>
            </a:r>
            <a:r>
              <a:rPr lang="sv-SE" sz="2300" b="0" i="0" dirty="0" err="1">
                <a:solidFill>
                  <a:schemeClr val="tx2">
                    <a:lumMod val="90000"/>
                    <a:lumOff val="10000"/>
                  </a:schemeClr>
                </a:solidFill>
                <a:effectLst/>
                <a:latin typeface="+mn-lt"/>
              </a:rPr>
              <a:t>satisfaction</a:t>
            </a:r>
            <a:r>
              <a:rPr lang="sv-SE" sz="2300" b="0" i="0" dirty="0">
                <a:solidFill>
                  <a:schemeClr val="tx2">
                    <a:lumMod val="90000"/>
                    <a:lumOff val="10000"/>
                  </a:schemeClr>
                </a:solidFill>
                <a:effectLst/>
                <a:latin typeface="+mn-lt"/>
              </a:rPr>
              <a:t>, </a:t>
            </a:r>
            <a:r>
              <a:rPr lang="sv-SE" sz="2300" b="0" i="0" dirty="0" err="1">
                <a:solidFill>
                  <a:schemeClr val="tx2">
                    <a:lumMod val="90000"/>
                    <a:lumOff val="10000"/>
                  </a:schemeClr>
                </a:solidFill>
                <a:effectLst/>
                <a:latin typeface="+mn-lt"/>
              </a:rPr>
              <a:t>anxiety</a:t>
            </a:r>
            <a:r>
              <a:rPr lang="sv-SE" sz="2300" b="0" i="0" dirty="0">
                <a:solidFill>
                  <a:schemeClr val="tx2">
                    <a:lumMod val="90000"/>
                    <a:lumOff val="10000"/>
                  </a:schemeClr>
                </a:solidFill>
                <a:effectLst/>
                <a:latin typeface="+mn-lt"/>
              </a:rPr>
              <a:t> and depression, post-traumatic stress, </a:t>
            </a:r>
            <a:r>
              <a:rPr lang="sv-SE" sz="2300" b="0" i="0" dirty="0" err="1">
                <a:solidFill>
                  <a:schemeClr val="tx2">
                    <a:lumMod val="90000"/>
                    <a:lumOff val="10000"/>
                  </a:schemeClr>
                </a:solidFill>
                <a:effectLst/>
                <a:latin typeface="+mn-lt"/>
              </a:rPr>
              <a:t>severe</a:t>
            </a:r>
            <a:r>
              <a:rPr lang="sv-SE" sz="2300" b="0" i="0" dirty="0">
                <a:solidFill>
                  <a:schemeClr val="tx2">
                    <a:lumMod val="90000"/>
                    <a:lumOff val="10000"/>
                  </a:schemeClr>
                </a:solidFill>
                <a:effectLst/>
                <a:latin typeface="+mn-lt"/>
              </a:rPr>
              <a:t> fatigue, and </a:t>
            </a:r>
            <a:r>
              <a:rPr lang="sv-SE" sz="2300" b="0" i="0" dirty="0" err="1">
                <a:solidFill>
                  <a:schemeClr val="tx2">
                    <a:lumMod val="90000"/>
                    <a:lumOff val="10000"/>
                  </a:schemeClr>
                </a:solidFill>
                <a:effectLst/>
                <a:latin typeface="+mn-lt"/>
              </a:rPr>
              <a:t>sleep</a:t>
            </a:r>
            <a:r>
              <a:rPr lang="sv-SE" sz="2300" b="0" i="0" dirty="0">
                <a:solidFill>
                  <a:schemeClr val="tx2">
                    <a:lumMod val="90000"/>
                    <a:lumOff val="10000"/>
                  </a:schemeClr>
                </a:solidFill>
                <a:effectLst/>
                <a:latin typeface="+mn-lt"/>
              </a:rPr>
              <a:t>.</a:t>
            </a:r>
          </a:p>
          <a:p>
            <a:pPr fontAlgn="t">
              <a:lnSpc>
                <a:spcPct val="100000"/>
              </a:lnSpc>
              <a:buNone/>
            </a:pPr>
            <a:endParaRPr lang="sv-SE" sz="2300" b="0" i="0" dirty="0">
              <a:solidFill>
                <a:schemeClr val="tx2">
                  <a:lumMod val="90000"/>
                  <a:lumOff val="10000"/>
                </a:schemeClr>
              </a:solidFill>
              <a:effectLst/>
              <a:latin typeface="+mn-lt"/>
            </a:endParaRPr>
          </a:p>
          <a:p>
            <a:pPr fontAlgn="t">
              <a:lnSpc>
                <a:spcPct val="100000"/>
              </a:lnSpc>
              <a:buNone/>
            </a:pPr>
            <a:endParaRPr lang="sv-SE" sz="2300" b="0" i="0" dirty="0">
              <a:solidFill>
                <a:schemeClr val="tx2">
                  <a:lumMod val="90000"/>
                  <a:lumOff val="10000"/>
                </a:schemeClr>
              </a:solidFill>
              <a:effectLst/>
              <a:latin typeface="+mn-lt"/>
            </a:endParaRPr>
          </a:p>
          <a:p>
            <a:pPr fontAlgn="t">
              <a:lnSpc>
                <a:spcPct val="100000"/>
              </a:lnSpc>
              <a:buNone/>
            </a:pPr>
            <a:r>
              <a:rPr lang="sv-SE" sz="1900" b="1" i="0" dirty="0" err="1">
                <a:solidFill>
                  <a:schemeClr val="tx2">
                    <a:lumMod val="90000"/>
                    <a:lumOff val="10000"/>
                  </a:schemeClr>
                </a:solidFill>
                <a:effectLst/>
                <a:latin typeface="+mn-lt"/>
              </a:rPr>
              <a:t>Primary</a:t>
            </a:r>
            <a:r>
              <a:rPr lang="sv-SE" sz="1900" b="1" i="0" dirty="0">
                <a:solidFill>
                  <a:schemeClr val="tx2">
                    <a:lumMod val="90000"/>
                    <a:lumOff val="10000"/>
                  </a:schemeClr>
                </a:solidFill>
                <a:effectLst/>
                <a:latin typeface="+mn-lt"/>
              </a:rPr>
              <a:t> </a:t>
            </a:r>
            <a:r>
              <a:rPr lang="sv-SE" sz="1900" b="1" i="0" dirty="0" err="1">
                <a:solidFill>
                  <a:schemeClr val="tx2">
                    <a:lumMod val="90000"/>
                    <a:lumOff val="10000"/>
                  </a:schemeClr>
                </a:solidFill>
                <a:effectLst/>
                <a:latin typeface="+mn-lt"/>
              </a:rPr>
              <a:t>hypothesis</a:t>
            </a:r>
            <a:endParaRPr lang="sv-SE" sz="1900" b="1" i="0" dirty="0">
              <a:solidFill>
                <a:schemeClr val="tx2">
                  <a:lumMod val="90000"/>
                  <a:lumOff val="10000"/>
                </a:schemeClr>
              </a:solidFill>
              <a:effectLst/>
              <a:latin typeface="+mn-lt"/>
            </a:endParaRPr>
          </a:p>
          <a:p>
            <a:pPr fontAlgn="t">
              <a:lnSpc>
                <a:spcPct val="100000"/>
              </a:lnSpc>
              <a:buNone/>
            </a:pPr>
            <a:r>
              <a:rPr lang="sv-SE" sz="1900" b="0" i="0" dirty="0">
                <a:solidFill>
                  <a:schemeClr val="tx2">
                    <a:lumMod val="90000"/>
                    <a:lumOff val="10000"/>
                  </a:schemeClr>
                </a:solidFill>
                <a:effectLst/>
                <a:latin typeface="+mn-lt"/>
              </a:rPr>
              <a:t>Access to a digital support program, as a </a:t>
            </a:r>
            <a:r>
              <a:rPr lang="sv-SE" sz="1900" b="0" i="0" dirty="0" err="1">
                <a:solidFill>
                  <a:schemeClr val="tx2">
                    <a:lumMod val="90000"/>
                    <a:lumOff val="10000"/>
                  </a:schemeClr>
                </a:solidFill>
                <a:effectLst/>
                <a:latin typeface="+mn-lt"/>
              </a:rPr>
              <a:t>complement</a:t>
            </a:r>
            <a:r>
              <a:rPr lang="sv-SE" sz="1900" b="0" i="0" dirty="0">
                <a:solidFill>
                  <a:schemeClr val="tx2">
                    <a:lumMod val="90000"/>
                    <a:lumOff val="10000"/>
                  </a:schemeClr>
                </a:solidFill>
                <a:effectLst/>
                <a:latin typeface="+mn-lt"/>
              </a:rPr>
              <a:t> to </a:t>
            </a:r>
            <a:r>
              <a:rPr lang="sv-SE" sz="1900" b="0" i="0" dirty="0" err="1">
                <a:solidFill>
                  <a:schemeClr val="tx2">
                    <a:lumMod val="90000"/>
                    <a:lumOff val="10000"/>
                  </a:schemeClr>
                </a:solidFill>
                <a:effectLst/>
                <a:latin typeface="+mn-lt"/>
              </a:rPr>
              <a:t>usual</a:t>
            </a:r>
            <a:r>
              <a:rPr lang="sv-SE" sz="1900" b="0" i="0" dirty="0">
                <a:solidFill>
                  <a:schemeClr val="tx2">
                    <a:lumMod val="90000"/>
                    <a:lumOff val="10000"/>
                  </a:schemeClr>
                </a:solidFill>
                <a:effectLst/>
                <a:latin typeface="+mn-lt"/>
              </a:rPr>
              <a:t> </a:t>
            </a:r>
            <a:r>
              <a:rPr lang="sv-SE" sz="1900" b="0" i="0" dirty="0" err="1">
                <a:solidFill>
                  <a:schemeClr val="tx2">
                    <a:lumMod val="90000"/>
                    <a:lumOff val="10000"/>
                  </a:schemeClr>
                </a:solidFill>
                <a:effectLst/>
                <a:latin typeface="+mn-lt"/>
              </a:rPr>
              <a:t>care</a:t>
            </a:r>
            <a:r>
              <a:rPr lang="sv-SE" sz="1900" b="0" i="0" dirty="0">
                <a:solidFill>
                  <a:schemeClr val="tx2">
                    <a:lumMod val="90000"/>
                    <a:lumOff val="10000"/>
                  </a:schemeClr>
                </a:solidFill>
                <a:effectLst/>
                <a:latin typeface="+mn-lt"/>
              </a:rPr>
              <a:t>, </a:t>
            </a:r>
            <a:r>
              <a:rPr lang="sv-SE" sz="1900" b="0" i="0" dirty="0" err="1">
                <a:solidFill>
                  <a:schemeClr val="tx2">
                    <a:lumMod val="90000"/>
                    <a:lumOff val="10000"/>
                  </a:schemeClr>
                </a:solidFill>
                <a:effectLst/>
                <a:latin typeface="+mn-lt"/>
              </a:rPr>
              <a:t>improves</a:t>
            </a:r>
            <a:r>
              <a:rPr lang="sv-SE" sz="1900" b="0" i="0" dirty="0">
                <a:solidFill>
                  <a:schemeClr val="tx2">
                    <a:lumMod val="90000"/>
                    <a:lumOff val="10000"/>
                  </a:schemeClr>
                </a:solidFill>
                <a:effectLst/>
                <a:latin typeface="+mn-lt"/>
              </a:rPr>
              <a:t> general </a:t>
            </a:r>
            <a:r>
              <a:rPr lang="sv-SE" sz="1900" b="0" i="0" dirty="0" err="1">
                <a:solidFill>
                  <a:schemeClr val="tx2">
                    <a:lumMod val="90000"/>
                    <a:lumOff val="10000"/>
                  </a:schemeClr>
                </a:solidFill>
                <a:effectLst/>
                <a:latin typeface="+mn-lt"/>
              </a:rPr>
              <a:t>well-being</a:t>
            </a:r>
            <a:r>
              <a:rPr lang="sv-SE" sz="1900" b="0" i="0" dirty="0">
                <a:solidFill>
                  <a:schemeClr val="tx2">
                    <a:lumMod val="90000"/>
                    <a:lumOff val="10000"/>
                  </a:schemeClr>
                </a:solidFill>
                <a:effectLst/>
                <a:latin typeface="+mn-lt"/>
              </a:rPr>
              <a:t> </a:t>
            </a:r>
            <a:r>
              <a:rPr lang="sv-SE" sz="1900" b="0" i="0" dirty="0" err="1">
                <a:solidFill>
                  <a:schemeClr val="tx2">
                    <a:lumMod val="90000"/>
                    <a:lumOff val="10000"/>
                  </a:schemeClr>
                </a:solidFill>
                <a:effectLst/>
                <a:latin typeface="+mn-lt"/>
              </a:rPr>
              <a:t>compared</a:t>
            </a:r>
            <a:r>
              <a:rPr lang="sv-SE" sz="1900" b="0" i="0" dirty="0">
                <a:solidFill>
                  <a:schemeClr val="tx2">
                    <a:lumMod val="90000"/>
                    <a:lumOff val="10000"/>
                  </a:schemeClr>
                </a:solidFill>
                <a:effectLst/>
                <a:latin typeface="+mn-lt"/>
              </a:rPr>
              <a:t> </a:t>
            </a:r>
            <a:r>
              <a:rPr lang="sv-SE" sz="1900" b="0" i="0" dirty="0" err="1">
                <a:solidFill>
                  <a:schemeClr val="tx2">
                    <a:lumMod val="90000"/>
                    <a:lumOff val="10000"/>
                  </a:schemeClr>
                </a:solidFill>
                <a:effectLst/>
                <a:latin typeface="+mn-lt"/>
              </a:rPr>
              <a:t>with</a:t>
            </a:r>
            <a:r>
              <a:rPr lang="sv-SE" sz="1900" b="0" i="0" dirty="0">
                <a:solidFill>
                  <a:schemeClr val="tx2">
                    <a:lumMod val="90000"/>
                    <a:lumOff val="10000"/>
                  </a:schemeClr>
                </a:solidFill>
                <a:effectLst/>
                <a:latin typeface="+mn-lt"/>
              </a:rPr>
              <a:t> a </a:t>
            </a:r>
            <a:r>
              <a:rPr lang="sv-SE" sz="1900" b="0" i="0" dirty="0" err="1">
                <a:solidFill>
                  <a:schemeClr val="tx2">
                    <a:lumMod val="90000"/>
                    <a:lumOff val="10000"/>
                  </a:schemeClr>
                </a:solidFill>
                <a:effectLst/>
                <a:latin typeface="+mn-lt"/>
              </a:rPr>
              <a:t>control</a:t>
            </a:r>
            <a:r>
              <a:rPr lang="sv-SE" sz="1900" b="0" i="0" dirty="0">
                <a:solidFill>
                  <a:schemeClr val="tx2">
                    <a:lumMod val="90000"/>
                    <a:lumOff val="10000"/>
                  </a:schemeClr>
                </a:solidFill>
                <a:effectLst/>
                <a:latin typeface="+mn-lt"/>
              </a:rPr>
              <a:t> group.</a:t>
            </a:r>
          </a:p>
          <a:p>
            <a:pPr fontAlgn="t">
              <a:lnSpc>
                <a:spcPct val="100000"/>
              </a:lnSpc>
              <a:buNone/>
            </a:pPr>
            <a:endParaRPr lang="sv-SE" sz="1900" b="0" i="0" dirty="0">
              <a:solidFill>
                <a:schemeClr val="tx2">
                  <a:lumMod val="90000"/>
                  <a:lumOff val="10000"/>
                </a:schemeClr>
              </a:solidFill>
              <a:effectLst/>
              <a:latin typeface="+mn-lt"/>
            </a:endParaRPr>
          </a:p>
          <a:p>
            <a:pPr fontAlgn="t">
              <a:lnSpc>
                <a:spcPct val="100000"/>
              </a:lnSpc>
              <a:buNone/>
            </a:pPr>
            <a:endParaRPr lang="sv-SE" sz="1900" b="0" i="0" dirty="0">
              <a:solidFill>
                <a:schemeClr val="tx2">
                  <a:lumMod val="90000"/>
                  <a:lumOff val="10000"/>
                </a:schemeClr>
              </a:solidFill>
              <a:effectLst/>
              <a:latin typeface="+mn-lt"/>
            </a:endParaRPr>
          </a:p>
          <a:p>
            <a:pPr fontAlgn="t">
              <a:lnSpc>
                <a:spcPct val="100000"/>
              </a:lnSpc>
              <a:buNone/>
            </a:pPr>
            <a:r>
              <a:rPr lang="sv-SE" sz="1900" b="1" i="0" dirty="0" err="1">
                <a:solidFill>
                  <a:schemeClr val="tx2">
                    <a:lumMod val="90000"/>
                    <a:lumOff val="10000"/>
                  </a:schemeClr>
                </a:solidFill>
                <a:effectLst/>
                <a:latin typeface="+mn-lt"/>
              </a:rPr>
              <a:t>Secondary</a:t>
            </a:r>
            <a:r>
              <a:rPr lang="sv-SE" sz="1900" b="1" i="0" dirty="0">
                <a:solidFill>
                  <a:schemeClr val="tx2">
                    <a:lumMod val="90000"/>
                    <a:lumOff val="10000"/>
                  </a:schemeClr>
                </a:solidFill>
                <a:effectLst/>
                <a:latin typeface="+mn-lt"/>
              </a:rPr>
              <a:t> </a:t>
            </a:r>
            <a:r>
              <a:rPr lang="sv-SE" sz="1900" b="1" i="0" dirty="0" err="1">
                <a:solidFill>
                  <a:schemeClr val="tx2">
                    <a:lumMod val="90000"/>
                    <a:lumOff val="10000"/>
                  </a:schemeClr>
                </a:solidFill>
                <a:effectLst/>
                <a:latin typeface="+mn-lt"/>
              </a:rPr>
              <a:t>hypothesis</a:t>
            </a:r>
            <a:endParaRPr lang="sv-SE" sz="1900" b="1" i="0" dirty="0">
              <a:solidFill>
                <a:schemeClr val="tx2">
                  <a:lumMod val="90000"/>
                  <a:lumOff val="10000"/>
                </a:schemeClr>
              </a:solidFill>
              <a:effectLst/>
              <a:latin typeface="+mn-lt"/>
            </a:endParaRPr>
          </a:p>
          <a:p>
            <a:pPr fontAlgn="t">
              <a:lnSpc>
                <a:spcPct val="100000"/>
              </a:lnSpc>
              <a:buNone/>
            </a:pPr>
            <a:r>
              <a:rPr lang="sv-SE" sz="1900" b="0" i="0" dirty="0">
                <a:solidFill>
                  <a:schemeClr val="tx2">
                    <a:lumMod val="90000"/>
                    <a:lumOff val="10000"/>
                  </a:schemeClr>
                </a:solidFill>
                <a:effectLst/>
                <a:latin typeface="+mn-lt"/>
              </a:rPr>
              <a:t>Access to a digital support program, as a </a:t>
            </a:r>
            <a:r>
              <a:rPr lang="sv-SE" sz="1900" b="0" i="0" dirty="0" err="1">
                <a:solidFill>
                  <a:schemeClr val="tx2">
                    <a:lumMod val="90000"/>
                    <a:lumOff val="10000"/>
                  </a:schemeClr>
                </a:solidFill>
                <a:effectLst/>
                <a:latin typeface="+mn-lt"/>
              </a:rPr>
              <a:t>complement</a:t>
            </a:r>
            <a:r>
              <a:rPr lang="sv-SE" sz="1900" b="0" i="0" dirty="0">
                <a:solidFill>
                  <a:schemeClr val="tx2">
                    <a:lumMod val="90000"/>
                    <a:lumOff val="10000"/>
                  </a:schemeClr>
                </a:solidFill>
                <a:effectLst/>
                <a:latin typeface="+mn-lt"/>
              </a:rPr>
              <a:t> to </a:t>
            </a:r>
            <a:r>
              <a:rPr lang="sv-SE" sz="1900" b="0" i="0" dirty="0" err="1">
                <a:solidFill>
                  <a:schemeClr val="tx2">
                    <a:lumMod val="90000"/>
                    <a:lumOff val="10000"/>
                  </a:schemeClr>
                </a:solidFill>
                <a:effectLst/>
                <a:latin typeface="+mn-lt"/>
              </a:rPr>
              <a:t>usual</a:t>
            </a:r>
            <a:r>
              <a:rPr lang="sv-SE" sz="1900" b="0" i="0" dirty="0">
                <a:solidFill>
                  <a:schemeClr val="tx2">
                    <a:lumMod val="90000"/>
                    <a:lumOff val="10000"/>
                  </a:schemeClr>
                </a:solidFill>
                <a:effectLst/>
                <a:latin typeface="+mn-lt"/>
              </a:rPr>
              <a:t> </a:t>
            </a:r>
            <a:r>
              <a:rPr lang="sv-SE" sz="1900" b="0" i="0" dirty="0" err="1">
                <a:solidFill>
                  <a:schemeClr val="tx2">
                    <a:lumMod val="90000"/>
                    <a:lumOff val="10000"/>
                  </a:schemeClr>
                </a:solidFill>
                <a:effectLst/>
                <a:latin typeface="+mn-lt"/>
              </a:rPr>
              <a:t>care</a:t>
            </a:r>
            <a:r>
              <a:rPr lang="sv-SE" sz="1900" b="0" i="0" dirty="0">
                <a:solidFill>
                  <a:schemeClr val="tx2">
                    <a:lumMod val="90000"/>
                    <a:lumOff val="10000"/>
                  </a:schemeClr>
                </a:solidFill>
                <a:effectLst/>
                <a:latin typeface="+mn-lt"/>
              </a:rPr>
              <a:t>, </a:t>
            </a:r>
            <a:r>
              <a:rPr lang="sv-SE" sz="1900" b="0" i="0" dirty="0" err="1">
                <a:solidFill>
                  <a:schemeClr val="tx2">
                    <a:lumMod val="90000"/>
                    <a:lumOff val="10000"/>
                  </a:schemeClr>
                </a:solidFill>
                <a:effectLst/>
                <a:latin typeface="+mn-lt"/>
              </a:rPr>
              <a:t>improves</a:t>
            </a:r>
            <a:r>
              <a:rPr lang="sv-SE" sz="1900" b="0" i="0" dirty="0">
                <a:solidFill>
                  <a:schemeClr val="tx2">
                    <a:lumMod val="90000"/>
                    <a:lumOff val="10000"/>
                  </a:schemeClr>
                </a:solidFill>
                <a:effectLst/>
                <a:latin typeface="+mn-lt"/>
              </a:rPr>
              <a:t> </a:t>
            </a:r>
            <a:r>
              <a:rPr lang="sv-SE" sz="1900" b="0" i="0" dirty="0" err="1">
                <a:solidFill>
                  <a:schemeClr val="tx2">
                    <a:lumMod val="90000"/>
                    <a:lumOff val="10000"/>
                  </a:schemeClr>
                </a:solidFill>
                <a:effectLst/>
                <a:latin typeface="+mn-lt"/>
              </a:rPr>
              <a:t>quality</a:t>
            </a:r>
            <a:r>
              <a:rPr lang="sv-SE" sz="1900" b="0" i="0" dirty="0">
                <a:solidFill>
                  <a:schemeClr val="tx2">
                    <a:lumMod val="90000"/>
                    <a:lumOff val="10000"/>
                  </a:schemeClr>
                </a:solidFill>
                <a:effectLst/>
                <a:latin typeface="+mn-lt"/>
              </a:rPr>
              <a:t> of </a:t>
            </a:r>
            <a:r>
              <a:rPr lang="sv-SE" sz="1900" b="0" i="0" dirty="0" err="1">
                <a:solidFill>
                  <a:schemeClr val="tx2">
                    <a:lumMod val="90000"/>
                    <a:lumOff val="10000"/>
                  </a:schemeClr>
                </a:solidFill>
                <a:effectLst/>
                <a:latin typeface="+mn-lt"/>
              </a:rPr>
              <a:t>life</a:t>
            </a:r>
            <a:r>
              <a:rPr lang="sv-SE" sz="1900" b="0" i="0" dirty="0">
                <a:solidFill>
                  <a:schemeClr val="tx2">
                    <a:lumMod val="90000"/>
                    <a:lumOff val="10000"/>
                  </a:schemeClr>
                </a:solidFill>
                <a:effectLst/>
                <a:latin typeface="+mn-lt"/>
              </a:rPr>
              <a:t>, </a:t>
            </a:r>
            <a:r>
              <a:rPr lang="sv-SE" sz="1900" b="0" i="0" dirty="0" err="1">
                <a:solidFill>
                  <a:schemeClr val="tx2">
                    <a:lumMod val="90000"/>
                    <a:lumOff val="10000"/>
                  </a:schemeClr>
                </a:solidFill>
                <a:effectLst/>
                <a:latin typeface="+mn-lt"/>
              </a:rPr>
              <a:t>cognition</a:t>
            </a:r>
            <a:r>
              <a:rPr lang="sv-SE" sz="1900" b="0" i="0" dirty="0">
                <a:solidFill>
                  <a:schemeClr val="tx2">
                    <a:lumMod val="90000"/>
                    <a:lumOff val="10000"/>
                  </a:schemeClr>
                </a:solidFill>
                <a:effectLst/>
                <a:latin typeface="+mn-lt"/>
              </a:rPr>
              <a:t>, </a:t>
            </a:r>
            <a:r>
              <a:rPr lang="sv-SE" sz="1900" b="0" i="0" dirty="0" err="1">
                <a:solidFill>
                  <a:schemeClr val="tx2">
                    <a:lumMod val="90000"/>
                    <a:lumOff val="10000"/>
                  </a:schemeClr>
                </a:solidFill>
                <a:effectLst/>
                <a:latin typeface="+mn-lt"/>
              </a:rPr>
              <a:t>life</a:t>
            </a:r>
            <a:r>
              <a:rPr lang="sv-SE" sz="1900" b="0" i="0" dirty="0">
                <a:solidFill>
                  <a:schemeClr val="tx2">
                    <a:lumMod val="90000"/>
                    <a:lumOff val="10000"/>
                  </a:schemeClr>
                </a:solidFill>
                <a:effectLst/>
                <a:latin typeface="+mn-lt"/>
              </a:rPr>
              <a:t> </a:t>
            </a:r>
            <a:r>
              <a:rPr lang="sv-SE" sz="1900" b="0" i="0" dirty="0" err="1">
                <a:solidFill>
                  <a:schemeClr val="tx2">
                    <a:lumMod val="90000"/>
                    <a:lumOff val="10000"/>
                  </a:schemeClr>
                </a:solidFill>
                <a:effectLst/>
                <a:latin typeface="+mn-lt"/>
              </a:rPr>
              <a:t>satisfaction</a:t>
            </a:r>
            <a:r>
              <a:rPr lang="sv-SE" sz="1900" b="0" i="0" dirty="0">
                <a:solidFill>
                  <a:schemeClr val="tx2">
                    <a:lumMod val="90000"/>
                    <a:lumOff val="10000"/>
                  </a:schemeClr>
                </a:solidFill>
                <a:effectLst/>
                <a:latin typeface="+mn-lt"/>
              </a:rPr>
              <a:t>, symptoms of </a:t>
            </a:r>
            <a:r>
              <a:rPr lang="sv-SE" sz="1900" b="0" i="0" dirty="0" err="1">
                <a:solidFill>
                  <a:schemeClr val="tx2">
                    <a:lumMod val="90000"/>
                    <a:lumOff val="10000"/>
                  </a:schemeClr>
                </a:solidFill>
                <a:effectLst/>
                <a:latin typeface="+mn-lt"/>
              </a:rPr>
              <a:t>anxiety</a:t>
            </a:r>
            <a:r>
              <a:rPr lang="sv-SE" sz="1900" b="0" i="0" dirty="0">
                <a:solidFill>
                  <a:schemeClr val="tx2">
                    <a:lumMod val="90000"/>
                    <a:lumOff val="10000"/>
                  </a:schemeClr>
                </a:solidFill>
                <a:effectLst/>
                <a:latin typeface="+mn-lt"/>
              </a:rPr>
              <a:t> and depression, post-traumatic stress, fatigue, and </a:t>
            </a:r>
            <a:r>
              <a:rPr lang="sv-SE" sz="1900" b="0" i="0" dirty="0" err="1">
                <a:solidFill>
                  <a:schemeClr val="tx2">
                    <a:lumMod val="90000"/>
                    <a:lumOff val="10000"/>
                  </a:schemeClr>
                </a:solidFill>
                <a:effectLst/>
                <a:latin typeface="+mn-lt"/>
              </a:rPr>
              <a:t>sleep</a:t>
            </a:r>
            <a:r>
              <a:rPr lang="sv-SE" sz="1900" b="0" i="0" dirty="0">
                <a:solidFill>
                  <a:schemeClr val="tx2">
                    <a:lumMod val="90000"/>
                    <a:lumOff val="10000"/>
                  </a:schemeClr>
                </a:solidFill>
                <a:effectLst/>
                <a:latin typeface="+mn-lt"/>
              </a:rPr>
              <a:t> </a:t>
            </a:r>
            <a:r>
              <a:rPr lang="sv-SE" sz="1900" b="0" i="0" dirty="0" err="1">
                <a:solidFill>
                  <a:schemeClr val="tx2">
                    <a:lumMod val="90000"/>
                    <a:lumOff val="10000"/>
                  </a:schemeClr>
                </a:solidFill>
                <a:effectLst/>
                <a:latin typeface="+mn-lt"/>
              </a:rPr>
              <a:t>compared</a:t>
            </a:r>
            <a:r>
              <a:rPr lang="sv-SE" sz="1900" b="0" i="0" dirty="0">
                <a:solidFill>
                  <a:schemeClr val="tx2">
                    <a:lumMod val="90000"/>
                    <a:lumOff val="10000"/>
                  </a:schemeClr>
                </a:solidFill>
                <a:effectLst/>
                <a:latin typeface="+mn-lt"/>
              </a:rPr>
              <a:t> </a:t>
            </a:r>
            <a:r>
              <a:rPr lang="sv-SE" sz="1900" b="0" i="0" dirty="0" err="1">
                <a:solidFill>
                  <a:schemeClr val="tx2">
                    <a:lumMod val="90000"/>
                    <a:lumOff val="10000"/>
                  </a:schemeClr>
                </a:solidFill>
                <a:effectLst/>
                <a:latin typeface="+mn-lt"/>
              </a:rPr>
              <a:t>with</a:t>
            </a:r>
            <a:r>
              <a:rPr lang="sv-SE" sz="1900" b="0" i="0" dirty="0">
                <a:solidFill>
                  <a:schemeClr val="tx2">
                    <a:lumMod val="90000"/>
                    <a:lumOff val="10000"/>
                  </a:schemeClr>
                </a:solidFill>
                <a:effectLst/>
                <a:latin typeface="+mn-lt"/>
              </a:rPr>
              <a:t> a </a:t>
            </a:r>
            <a:r>
              <a:rPr lang="sv-SE" sz="1900" b="0" i="0" dirty="0" err="1">
                <a:solidFill>
                  <a:schemeClr val="tx2">
                    <a:lumMod val="90000"/>
                    <a:lumOff val="10000"/>
                  </a:schemeClr>
                </a:solidFill>
                <a:effectLst/>
                <a:latin typeface="+mn-lt"/>
              </a:rPr>
              <a:t>control</a:t>
            </a:r>
            <a:r>
              <a:rPr lang="sv-SE" sz="1900" b="0" i="0" dirty="0">
                <a:solidFill>
                  <a:schemeClr val="tx2">
                    <a:lumMod val="90000"/>
                    <a:lumOff val="10000"/>
                  </a:schemeClr>
                </a:solidFill>
                <a:effectLst/>
                <a:latin typeface="+mn-lt"/>
              </a:rPr>
              <a:t> group.</a:t>
            </a:r>
            <a:endParaRPr lang="sv-SE" sz="1900" b="0" i="0" dirty="0">
              <a:solidFill>
                <a:schemeClr val="tx2">
                  <a:lumMod val="90000"/>
                  <a:lumOff val="10000"/>
                </a:schemeClr>
              </a:solidFill>
              <a:effectLst/>
              <a:latin typeface="Segoe UI" panose="020B0502040204020203" pitchFamily="34" charset="0"/>
            </a:endParaRPr>
          </a:p>
        </p:txBody>
      </p:sp>
    </p:spTree>
    <p:extLst>
      <p:ext uri="{BB962C8B-B14F-4D97-AF65-F5344CB8AC3E}">
        <p14:creationId xmlns:p14="http://schemas.microsoft.com/office/powerpoint/2010/main" val="2639443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6E2D6BFC-D5EF-A9E5-E0D8-F2CA0981ECB2}"/>
              </a:ext>
            </a:extLst>
          </p:cNvPr>
          <p:cNvSpPr>
            <a:spLocks noGrp="1"/>
          </p:cNvSpPr>
          <p:nvPr>
            <p:ph type="title"/>
          </p:nvPr>
        </p:nvSpPr>
        <p:spPr>
          <a:xfrm>
            <a:off x="563875" y="-457659"/>
            <a:ext cx="6544496" cy="1642970"/>
          </a:xfrm>
        </p:spPr>
        <p:txBody>
          <a:bodyPr vert="horz" lIns="91440" tIns="45720" rIns="91440" bIns="45720" rtlCol="0" anchor="b">
            <a:normAutofit/>
          </a:bodyPr>
          <a:lstStyle/>
          <a:p>
            <a:r>
              <a:rPr lang="en-US" sz="4000" dirty="0">
                <a:solidFill>
                  <a:schemeClr val="tx2">
                    <a:lumMod val="90000"/>
                    <a:lumOff val="10000"/>
                  </a:schemeClr>
                </a:solidFill>
              </a:rPr>
              <a:t>Inclusion and exclusion criteria</a:t>
            </a:r>
            <a:endParaRPr lang="en-US" sz="4000" kern="1200" dirty="0">
              <a:solidFill>
                <a:schemeClr val="tx2">
                  <a:lumMod val="90000"/>
                  <a:lumOff val="10000"/>
                </a:schemeClr>
              </a:solidFill>
              <a:latin typeface="+mj-lt"/>
              <a:ea typeface="+mj-ea"/>
              <a:cs typeface="+mj-cs"/>
            </a:endParaRPr>
          </a:p>
        </p:txBody>
      </p:sp>
      <p:sp>
        <p:nvSpPr>
          <p:cNvPr id="28" name="Rectangle 27">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latshållare för innehåll 3">
            <a:extLst>
              <a:ext uri="{FF2B5EF4-FFF2-40B4-BE49-F238E27FC236}">
                <a16:creationId xmlns:a16="http://schemas.microsoft.com/office/drawing/2014/main" id="{4C6EA482-EC2D-6140-7382-9B1A1BCE6175}"/>
              </a:ext>
            </a:extLst>
          </p:cNvPr>
          <p:cNvPicPr>
            <a:picLocks noGrp="1" noChangeAspect="1"/>
          </p:cNvPicPr>
          <p:nvPr>
            <p:ph idx="1"/>
          </p:nvPr>
        </p:nvPicPr>
        <p:blipFill>
          <a:blip r:embed="rId2"/>
          <a:stretch>
            <a:fillRect/>
          </a:stretch>
        </p:blipFill>
        <p:spPr>
          <a:xfrm>
            <a:off x="8750749" y="1997676"/>
            <a:ext cx="2837688" cy="2404991"/>
          </a:xfrm>
          <a:prstGeom prst="rect">
            <a:avLst/>
          </a:prstGeom>
        </p:spPr>
      </p:pic>
      <p:sp>
        <p:nvSpPr>
          <p:cNvPr id="5" name="textruta 4">
            <a:extLst>
              <a:ext uri="{FF2B5EF4-FFF2-40B4-BE49-F238E27FC236}">
                <a16:creationId xmlns:a16="http://schemas.microsoft.com/office/drawing/2014/main" id="{9F6F548D-7FC5-0DAC-83DE-D6494987E676}"/>
              </a:ext>
            </a:extLst>
          </p:cNvPr>
          <p:cNvSpPr txBox="1"/>
          <p:nvPr/>
        </p:nvSpPr>
        <p:spPr>
          <a:xfrm>
            <a:off x="603563" y="1642970"/>
            <a:ext cx="6934264" cy="4324261"/>
          </a:xfrm>
          <a:prstGeom prst="rect">
            <a:avLst/>
          </a:prstGeom>
          <a:noFill/>
        </p:spPr>
        <p:txBody>
          <a:bodyPr wrap="square">
            <a:spAutoFit/>
          </a:bodyPr>
          <a:lstStyle/>
          <a:p>
            <a:pPr fontAlgn="t">
              <a:lnSpc>
                <a:spcPts val="3000"/>
              </a:lnSpc>
              <a:buNone/>
            </a:pPr>
            <a:r>
              <a:rPr lang="sv-SE" sz="2200" b="1" i="0" dirty="0" err="1">
                <a:solidFill>
                  <a:schemeClr val="tx2">
                    <a:lumMod val="90000"/>
                    <a:lumOff val="10000"/>
                  </a:schemeClr>
                </a:solidFill>
                <a:effectLst/>
                <a:latin typeface="+mn-lt"/>
              </a:rPr>
              <a:t>Inclusion</a:t>
            </a:r>
            <a:r>
              <a:rPr lang="sv-SE" sz="2200" b="1" i="0" dirty="0">
                <a:solidFill>
                  <a:schemeClr val="tx2">
                    <a:lumMod val="90000"/>
                    <a:lumOff val="10000"/>
                  </a:schemeClr>
                </a:solidFill>
                <a:effectLst/>
                <a:latin typeface="+mn-lt"/>
              </a:rPr>
              <a:t> </a:t>
            </a:r>
            <a:r>
              <a:rPr lang="sv-SE" sz="2200" b="1" i="0" dirty="0" err="1">
                <a:solidFill>
                  <a:schemeClr val="tx2">
                    <a:lumMod val="90000"/>
                    <a:lumOff val="10000"/>
                  </a:schemeClr>
                </a:solidFill>
                <a:effectLst/>
                <a:latin typeface="+mn-lt"/>
              </a:rPr>
              <a:t>criteria</a:t>
            </a:r>
            <a:r>
              <a:rPr lang="sv-SE" sz="2200" b="1" i="0" dirty="0">
                <a:solidFill>
                  <a:schemeClr val="tx2">
                    <a:lumMod val="90000"/>
                    <a:lumOff val="10000"/>
                  </a:schemeClr>
                </a:solidFill>
                <a:effectLst/>
                <a:latin typeface="+mn-lt"/>
              </a:rPr>
              <a:t>:</a:t>
            </a:r>
          </a:p>
          <a:p>
            <a:pPr fontAlgn="t">
              <a:lnSpc>
                <a:spcPts val="3000"/>
              </a:lnSpc>
              <a:buNone/>
            </a:pPr>
            <a:r>
              <a:rPr lang="sv-SE" sz="2200" b="0" i="0" dirty="0" err="1">
                <a:solidFill>
                  <a:schemeClr val="tx2">
                    <a:lumMod val="90000"/>
                    <a:lumOff val="10000"/>
                  </a:schemeClr>
                </a:solidFill>
                <a:effectLst/>
                <a:latin typeface="+mn-lt"/>
              </a:rPr>
              <a:t>Participants</a:t>
            </a:r>
            <a:r>
              <a:rPr lang="sv-SE" sz="2200" b="0" i="0" dirty="0">
                <a:solidFill>
                  <a:schemeClr val="tx2">
                    <a:lumMod val="90000"/>
                    <a:lumOff val="10000"/>
                  </a:schemeClr>
                </a:solidFill>
                <a:effectLst/>
                <a:latin typeface="+mn-lt"/>
              </a:rPr>
              <a:t> must be ≥18 </a:t>
            </a:r>
            <a:r>
              <a:rPr lang="sv-SE" sz="2200" b="0" i="0" dirty="0" err="1">
                <a:solidFill>
                  <a:schemeClr val="tx2">
                    <a:lumMod val="90000"/>
                    <a:lumOff val="10000"/>
                  </a:schemeClr>
                </a:solidFill>
                <a:effectLst/>
                <a:latin typeface="+mn-lt"/>
              </a:rPr>
              <a:t>years</a:t>
            </a:r>
            <a:r>
              <a:rPr lang="sv-SE" sz="2200" b="0" i="0" dirty="0">
                <a:solidFill>
                  <a:schemeClr val="tx2">
                    <a:lumMod val="90000"/>
                    <a:lumOff val="10000"/>
                  </a:schemeClr>
                </a:solidFill>
                <a:effectLst/>
                <a:latin typeface="+mn-lt"/>
              </a:rPr>
              <a:t> </a:t>
            </a:r>
            <a:r>
              <a:rPr lang="sv-SE" sz="2200" i="0" dirty="0">
                <a:solidFill>
                  <a:schemeClr val="tx2">
                    <a:lumMod val="90000"/>
                    <a:lumOff val="10000"/>
                  </a:schemeClr>
                </a:solidFill>
                <a:effectLst/>
                <a:latin typeface="+mn-lt"/>
              </a:rPr>
              <a:t>old, </a:t>
            </a:r>
            <a:r>
              <a:rPr lang="sv-SE" sz="2200" i="0" dirty="0" err="1">
                <a:solidFill>
                  <a:schemeClr val="tx2">
                    <a:lumMod val="90000"/>
                    <a:lumOff val="10000"/>
                  </a:schemeClr>
                </a:solidFill>
                <a:effectLst/>
                <a:latin typeface="+mn-lt"/>
              </a:rPr>
              <a:t>have</a:t>
            </a:r>
            <a:r>
              <a:rPr lang="sv-SE" sz="2200" i="0" dirty="0">
                <a:solidFill>
                  <a:schemeClr val="tx2">
                    <a:lumMod val="90000"/>
                    <a:lumOff val="10000"/>
                  </a:schemeClr>
                </a:solidFill>
                <a:effectLst/>
                <a:latin typeface="+mn-lt"/>
              </a:rPr>
              <a:t> </a:t>
            </a:r>
            <a:r>
              <a:rPr lang="sv-SE" sz="2200" i="0" dirty="0" err="1">
                <a:solidFill>
                  <a:schemeClr val="tx2">
                    <a:lumMod val="90000"/>
                    <a:lumOff val="10000"/>
                  </a:schemeClr>
                </a:solidFill>
                <a:effectLst/>
                <a:latin typeface="+mn-lt"/>
              </a:rPr>
              <a:t>survived</a:t>
            </a:r>
            <a:r>
              <a:rPr lang="sv-SE" sz="2200" i="0" dirty="0">
                <a:solidFill>
                  <a:schemeClr val="tx2">
                    <a:lumMod val="90000"/>
                    <a:lumOff val="10000"/>
                  </a:schemeClr>
                </a:solidFill>
                <a:effectLst/>
                <a:latin typeface="+mn-lt"/>
              </a:rPr>
              <a:t> a cardiac arrest 1–3 </a:t>
            </a:r>
            <a:r>
              <a:rPr lang="sv-SE" sz="2200" i="0" dirty="0" err="1">
                <a:solidFill>
                  <a:schemeClr val="tx2">
                    <a:lumMod val="90000"/>
                    <a:lumOff val="10000"/>
                  </a:schemeClr>
                </a:solidFill>
                <a:effectLst/>
                <a:latin typeface="+mn-lt"/>
              </a:rPr>
              <a:t>months</a:t>
            </a:r>
            <a:r>
              <a:rPr lang="sv-SE" sz="2200" i="0" dirty="0">
                <a:solidFill>
                  <a:schemeClr val="tx2">
                    <a:lumMod val="90000"/>
                    <a:lumOff val="10000"/>
                  </a:schemeClr>
                </a:solidFill>
                <a:effectLst/>
                <a:latin typeface="+mn-lt"/>
              </a:rPr>
              <a:t> </a:t>
            </a:r>
            <a:r>
              <a:rPr lang="sv-SE" sz="2200" i="0" dirty="0" err="1">
                <a:solidFill>
                  <a:schemeClr val="tx2">
                    <a:lumMod val="90000"/>
                    <a:lumOff val="10000"/>
                  </a:schemeClr>
                </a:solidFill>
                <a:effectLst/>
                <a:latin typeface="+mn-lt"/>
              </a:rPr>
              <a:t>previously</a:t>
            </a:r>
            <a:r>
              <a:rPr lang="sv-SE" sz="2200" i="0" dirty="0">
                <a:solidFill>
                  <a:schemeClr val="tx2">
                    <a:lumMod val="90000"/>
                    <a:lumOff val="10000"/>
                  </a:schemeClr>
                </a:solidFill>
                <a:effectLst/>
                <a:latin typeface="+mn-lt"/>
              </a:rPr>
              <a:t>, and </a:t>
            </a:r>
            <a:r>
              <a:rPr lang="sv-SE" sz="2200" i="0" dirty="0" err="1">
                <a:solidFill>
                  <a:schemeClr val="tx2">
                    <a:lumMod val="90000"/>
                    <a:lumOff val="10000"/>
                  </a:schemeClr>
                </a:solidFill>
                <a:effectLst/>
                <a:latin typeface="+mn-lt"/>
              </a:rPr>
              <a:t>have</a:t>
            </a:r>
            <a:r>
              <a:rPr lang="sv-SE" sz="2200" i="0" dirty="0">
                <a:solidFill>
                  <a:schemeClr val="tx2">
                    <a:lumMod val="90000"/>
                    <a:lumOff val="10000"/>
                  </a:schemeClr>
                </a:solidFill>
                <a:effectLst/>
                <a:latin typeface="+mn-lt"/>
              </a:rPr>
              <a:t> access to a mobile </a:t>
            </a:r>
            <a:r>
              <a:rPr lang="sv-SE" sz="2200" i="0" dirty="0" err="1">
                <a:solidFill>
                  <a:schemeClr val="tx2">
                    <a:lumMod val="90000"/>
                    <a:lumOff val="10000"/>
                  </a:schemeClr>
                </a:solidFill>
                <a:effectLst/>
                <a:latin typeface="+mn-lt"/>
              </a:rPr>
              <a:t>phone</a:t>
            </a:r>
            <a:r>
              <a:rPr lang="sv-SE" sz="2200" i="0" dirty="0">
                <a:solidFill>
                  <a:schemeClr val="tx2">
                    <a:lumMod val="90000"/>
                    <a:lumOff val="10000"/>
                  </a:schemeClr>
                </a:solidFill>
                <a:effectLst/>
                <a:latin typeface="+mn-lt"/>
              </a:rPr>
              <a:t>, </a:t>
            </a:r>
            <a:r>
              <a:rPr lang="sv-SE" sz="2200" i="0" dirty="0" err="1">
                <a:solidFill>
                  <a:schemeClr val="tx2">
                    <a:lumMod val="90000"/>
                    <a:lumOff val="10000"/>
                  </a:schemeClr>
                </a:solidFill>
                <a:effectLst/>
                <a:latin typeface="+mn-lt"/>
              </a:rPr>
              <a:t>tablet</a:t>
            </a:r>
            <a:r>
              <a:rPr lang="sv-SE" sz="2200" i="0" dirty="0">
                <a:solidFill>
                  <a:schemeClr val="tx2">
                    <a:lumMod val="90000"/>
                    <a:lumOff val="10000"/>
                  </a:schemeClr>
                </a:solidFill>
                <a:effectLst/>
                <a:latin typeface="+mn-lt"/>
              </a:rPr>
              <a:t>, or computer </a:t>
            </a:r>
            <a:r>
              <a:rPr lang="sv-SE" sz="2200" i="0" dirty="0" err="1">
                <a:solidFill>
                  <a:schemeClr val="tx2">
                    <a:lumMod val="90000"/>
                    <a:lumOff val="10000"/>
                  </a:schemeClr>
                </a:solidFill>
                <a:effectLst/>
                <a:latin typeface="+mn-lt"/>
              </a:rPr>
              <a:t>with</a:t>
            </a:r>
            <a:r>
              <a:rPr lang="sv-SE" sz="2200" i="0" dirty="0">
                <a:solidFill>
                  <a:schemeClr val="tx2">
                    <a:lumMod val="90000"/>
                    <a:lumOff val="10000"/>
                  </a:schemeClr>
                </a:solidFill>
                <a:effectLst/>
                <a:latin typeface="+mn-lt"/>
              </a:rPr>
              <a:t> an internet </a:t>
            </a:r>
            <a:r>
              <a:rPr lang="sv-SE" sz="2200" i="0" dirty="0" err="1">
                <a:solidFill>
                  <a:schemeClr val="tx2">
                    <a:lumMod val="90000"/>
                    <a:lumOff val="10000"/>
                  </a:schemeClr>
                </a:solidFill>
                <a:effectLst/>
                <a:latin typeface="+mn-lt"/>
              </a:rPr>
              <a:t>connection</a:t>
            </a:r>
            <a:r>
              <a:rPr lang="sv-SE" sz="2200" i="0" dirty="0">
                <a:solidFill>
                  <a:schemeClr val="tx2">
                    <a:lumMod val="90000"/>
                    <a:lumOff val="10000"/>
                  </a:schemeClr>
                </a:solidFill>
                <a:effectLst/>
                <a:latin typeface="+mn-lt"/>
              </a:rPr>
              <a:t>.</a:t>
            </a:r>
          </a:p>
          <a:p>
            <a:pPr fontAlgn="t">
              <a:lnSpc>
                <a:spcPts val="3000"/>
              </a:lnSpc>
              <a:buNone/>
            </a:pPr>
            <a:endParaRPr lang="sv-SE" sz="2200" b="0" i="0" dirty="0">
              <a:solidFill>
                <a:schemeClr val="tx2">
                  <a:lumMod val="90000"/>
                  <a:lumOff val="10000"/>
                </a:schemeClr>
              </a:solidFill>
              <a:effectLst/>
              <a:latin typeface="+mn-lt"/>
            </a:endParaRPr>
          </a:p>
          <a:p>
            <a:pPr fontAlgn="t">
              <a:lnSpc>
                <a:spcPts val="3000"/>
              </a:lnSpc>
              <a:buNone/>
            </a:pPr>
            <a:r>
              <a:rPr lang="sv-SE" sz="2200" b="1" i="0" dirty="0" err="1">
                <a:solidFill>
                  <a:schemeClr val="tx2">
                    <a:lumMod val="90000"/>
                    <a:lumOff val="10000"/>
                  </a:schemeClr>
                </a:solidFill>
                <a:effectLst/>
                <a:latin typeface="+mn-lt"/>
              </a:rPr>
              <a:t>Exclusion</a:t>
            </a:r>
            <a:r>
              <a:rPr lang="sv-SE" sz="2200" b="1" i="0" dirty="0">
                <a:solidFill>
                  <a:schemeClr val="tx2">
                    <a:lumMod val="90000"/>
                    <a:lumOff val="10000"/>
                  </a:schemeClr>
                </a:solidFill>
                <a:effectLst/>
                <a:latin typeface="+mn-lt"/>
              </a:rPr>
              <a:t> </a:t>
            </a:r>
            <a:r>
              <a:rPr lang="sv-SE" sz="2200" b="1" i="0" dirty="0" err="1">
                <a:solidFill>
                  <a:schemeClr val="tx2">
                    <a:lumMod val="90000"/>
                    <a:lumOff val="10000"/>
                  </a:schemeClr>
                </a:solidFill>
                <a:effectLst/>
                <a:latin typeface="+mn-lt"/>
              </a:rPr>
              <a:t>criteria</a:t>
            </a:r>
            <a:r>
              <a:rPr lang="sv-SE" sz="2200" b="1" i="0" dirty="0">
                <a:solidFill>
                  <a:schemeClr val="tx2">
                    <a:lumMod val="90000"/>
                    <a:lumOff val="10000"/>
                  </a:schemeClr>
                </a:solidFill>
                <a:effectLst/>
                <a:latin typeface="+mn-lt"/>
              </a:rPr>
              <a:t>:</a:t>
            </a:r>
          </a:p>
          <a:p>
            <a:pPr fontAlgn="t">
              <a:lnSpc>
                <a:spcPts val="3000"/>
              </a:lnSpc>
              <a:buNone/>
            </a:pPr>
            <a:r>
              <a:rPr lang="sv-SE" sz="2200" i="0" dirty="0">
                <a:solidFill>
                  <a:schemeClr val="tx2">
                    <a:lumMod val="90000"/>
                    <a:lumOff val="10000"/>
                  </a:schemeClr>
                </a:solidFill>
                <a:effectLst/>
                <a:latin typeface="+mn-lt"/>
              </a:rPr>
              <a:t>Insufficient </a:t>
            </a:r>
            <a:r>
              <a:rPr lang="sv-SE" sz="2200" i="0" dirty="0" err="1">
                <a:solidFill>
                  <a:schemeClr val="tx2">
                    <a:lumMod val="90000"/>
                    <a:lumOff val="10000"/>
                  </a:schemeClr>
                </a:solidFill>
                <a:effectLst/>
                <a:latin typeface="+mn-lt"/>
              </a:rPr>
              <a:t>linguistic</a:t>
            </a:r>
            <a:r>
              <a:rPr lang="sv-SE" sz="2200" i="0" dirty="0">
                <a:solidFill>
                  <a:schemeClr val="tx2">
                    <a:lumMod val="90000"/>
                    <a:lumOff val="10000"/>
                  </a:schemeClr>
                </a:solidFill>
                <a:effectLst/>
                <a:latin typeface="+mn-lt"/>
              </a:rPr>
              <a:t> or </a:t>
            </a:r>
            <a:r>
              <a:rPr lang="sv-SE" sz="2200" i="0" dirty="0" err="1">
                <a:solidFill>
                  <a:schemeClr val="tx2">
                    <a:lumMod val="90000"/>
                    <a:lumOff val="10000"/>
                  </a:schemeClr>
                </a:solidFill>
                <a:effectLst/>
                <a:latin typeface="+mn-lt"/>
              </a:rPr>
              <a:t>cognitive</a:t>
            </a:r>
            <a:r>
              <a:rPr lang="sv-SE" sz="2200" i="0" dirty="0">
                <a:solidFill>
                  <a:schemeClr val="tx2">
                    <a:lumMod val="90000"/>
                    <a:lumOff val="10000"/>
                  </a:schemeClr>
                </a:solidFill>
                <a:effectLst/>
                <a:latin typeface="+mn-lt"/>
              </a:rPr>
              <a:t> </a:t>
            </a:r>
            <a:r>
              <a:rPr lang="sv-SE" sz="2200" i="0" dirty="0" err="1">
                <a:solidFill>
                  <a:schemeClr val="tx2">
                    <a:lumMod val="90000"/>
                    <a:lumOff val="10000"/>
                  </a:schemeClr>
                </a:solidFill>
                <a:effectLst/>
                <a:latin typeface="+mn-lt"/>
              </a:rPr>
              <a:t>ability</a:t>
            </a:r>
            <a:r>
              <a:rPr lang="sv-SE" sz="2200" i="0" dirty="0">
                <a:solidFill>
                  <a:schemeClr val="tx2">
                    <a:lumMod val="90000"/>
                    <a:lumOff val="10000"/>
                  </a:schemeClr>
                </a:solidFill>
                <a:effectLst/>
                <a:latin typeface="+mn-lt"/>
              </a:rPr>
              <a:t> to participate in a digital intervention and </a:t>
            </a:r>
            <a:r>
              <a:rPr lang="sv-SE" sz="2200" i="0" dirty="0" err="1">
                <a:solidFill>
                  <a:schemeClr val="tx2">
                    <a:lumMod val="90000"/>
                    <a:lumOff val="10000"/>
                  </a:schemeClr>
                </a:solidFill>
                <a:effectLst/>
                <a:latin typeface="+mn-lt"/>
              </a:rPr>
              <a:t>complete</a:t>
            </a:r>
            <a:r>
              <a:rPr lang="sv-SE" sz="2200" i="0" dirty="0">
                <a:solidFill>
                  <a:schemeClr val="tx2">
                    <a:lumMod val="90000"/>
                    <a:lumOff val="10000"/>
                  </a:schemeClr>
                </a:solidFill>
                <a:effectLst/>
                <a:latin typeface="+mn-lt"/>
              </a:rPr>
              <a:t> </a:t>
            </a:r>
            <a:r>
              <a:rPr lang="sv-SE" sz="2200" i="0" dirty="0" err="1">
                <a:solidFill>
                  <a:schemeClr val="tx2">
                    <a:lumMod val="90000"/>
                    <a:lumOff val="10000"/>
                  </a:schemeClr>
                </a:solidFill>
                <a:effectLst/>
                <a:latin typeface="+mn-lt"/>
              </a:rPr>
              <a:t>questionnaires</a:t>
            </a:r>
            <a:r>
              <a:rPr lang="sv-SE" sz="2200" i="0" dirty="0">
                <a:solidFill>
                  <a:schemeClr val="tx2">
                    <a:lumMod val="90000"/>
                    <a:lumOff val="10000"/>
                  </a:schemeClr>
                </a:solidFill>
                <a:effectLst/>
                <a:latin typeface="+mn-lt"/>
              </a:rPr>
              <a:t> in Swedish, as </a:t>
            </a:r>
            <a:r>
              <a:rPr lang="sv-SE" sz="2200" i="0" dirty="0" err="1">
                <a:solidFill>
                  <a:schemeClr val="tx2">
                    <a:lumMod val="90000"/>
                    <a:lumOff val="10000"/>
                  </a:schemeClr>
                </a:solidFill>
                <a:effectLst/>
                <a:latin typeface="+mn-lt"/>
              </a:rPr>
              <a:t>well</a:t>
            </a:r>
            <a:r>
              <a:rPr lang="sv-SE" sz="2200" i="0" dirty="0">
                <a:solidFill>
                  <a:schemeClr val="tx2">
                    <a:lumMod val="90000"/>
                    <a:lumOff val="10000"/>
                  </a:schemeClr>
                </a:solidFill>
                <a:effectLst/>
                <a:latin typeface="+mn-lt"/>
              </a:rPr>
              <a:t> as participation in </a:t>
            </a:r>
            <a:r>
              <a:rPr lang="sv-SE" sz="2200" i="0" dirty="0" err="1">
                <a:solidFill>
                  <a:schemeClr val="tx2">
                    <a:lumMod val="90000"/>
                    <a:lumOff val="10000"/>
                  </a:schemeClr>
                </a:solidFill>
                <a:effectLst/>
                <a:latin typeface="+mn-lt"/>
              </a:rPr>
              <a:t>another</a:t>
            </a:r>
            <a:r>
              <a:rPr lang="sv-SE" sz="2200" i="0" dirty="0">
                <a:solidFill>
                  <a:schemeClr val="tx2">
                    <a:lumMod val="90000"/>
                    <a:lumOff val="10000"/>
                  </a:schemeClr>
                </a:solidFill>
                <a:effectLst/>
                <a:latin typeface="+mn-lt"/>
              </a:rPr>
              <a:t> </a:t>
            </a:r>
            <a:r>
              <a:rPr lang="sv-SE" sz="2200" i="0" dirty="0" err="1">
                <a:solidFill>
                  <a:schemeClr val="tx2">
                    <a:lumMod val="90000"/>
                    <a:lumOff val="10000"/>
                  </a:schemeClr>
                </a:solidFill>
                <a:effectLst/>
                <a:latin typeface="+mn-lt"/>
              </a:rPr>
              <a:t>study</a:t>
            </a:r>
            <a:r>
              <a:rPr lang="sv-SE" sz="2200" i="0" dirty="0">
                <a:solidFill>
                  <a:schemeClr val="tx2">
                    <a:lumMod val="90000"/>
                    <a:lumOff val="10000"/>
                  </a:schemeClr>
                </a:solidFill>
                <a:effectLst/>
                <a:latin typeface="+mn-lt"/>
              </a:rPr>
              <a:t> </a:t>
            </a:r>
            <a:r>
              <a:rPr lang="sv-SE" sz="2200" i="0" dirty="0" err="1">
                <a:solidFill>
                  <a:schemeClr val="tx2">
                    <a:lumMod val="90000"/>
                    <a:lumOff val="10000"/>
                  </a:schemeClr>
                </a:solidFill>
                <a:effectLst/>
                <a:latin typeface="+mn-lt"/>
              </a:rPr>
              <a:t>involving</a:t>
            </a:r>
            <a:r>
              <a:rPr lang="sv-SE" sz="2200" i="0" dirty="0">
                <a:solidFill>
                  <a:schemeClr val="tx2">
                    <a:lumMod val="90000"/>
                    <a:lumOff val="10000"/>
                  </a:schemeClr>
                </a:solidFill>
                <a:effectLst/>
                <a:latin typeface="+mn-lt"/>
              </a:rPr>
              <a:t> the </a:t>
            </a:r>
            <a:r>
              <a:rPr lang="sv-SE" sz="2200" i="0" dirty="0" err="1">
                <a:solidFill>
                  <a:schemeClr val="tx2">
                    <a:lumMod val="90000"/>
                    <a:lumOff val="10000"/>
                  </a:schemeClr>
                </a:solidFill>
                <a:effectLst/>
                <a:latin typeface="+mn-lt"/>
              </a:rPr>
              <a:t>collection</a:t>
            </a:r>
            <a:r>
              <a:rPr lang="sv-SE" sz="2200" i="0" dirty="0">
                <a:solidFill>
                  <a:schemeClr val="tx2">
                    <a:lumMod val="90000"/>
                    <a:lumOff val="10000"/>
                  </a:schemeClr>
                </a:solidFill>
                <a:effectLst/>
                <a:latin typeface="+mn-lt"/>
              </a:rPr>
              <a:t> of PROM data.</a:t>
            </a:r>
            <a:endParaRPr lang="sv-SE" sz="2200" i="0" dirty="0">
              <a:solidFill>
                <a:schemeClr val="tx2">
                  <a:lumMod val="90000"/>
                  <a:lumOff val="10000"/>
                </a:schemeClr>
              </a:solidFill>
              <a:effectLst/>
              <a:latin typeface="Segoe UI" panose="020B0502040204020203" pitchFamily="34" charset="0"/>
            </a:endParaRPr>
          </a:p>
        </p:txBody>
      </p:sp>
    </p:spTree>
    <p:extLst>
      <p:ext uri="{BB962C8B-B14F-4D97-AF65-F5344CB8AC3E}">
        <p14:creationId xmlns:p14="http://schemas.microsoft.com/office/powerpoint/2010/main" val="3467030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DA9CF175-A71A-08E0-7E88-7085B7A8A2B6}"/>
              </a:ext>
            </a:extLst>
          </p:cNvPr>
          <p:cNvSpPr>
            <a:spLocks noGrp="1"/>
          </p:cNvSpPr>
          <p:nvPr>
            <p:ph type="title"/>
          </p:nvPr>
        </p:nvSpPr>
        <p:spPr>
          <a:xfrm>
            <a:off x="-71845" y="1100603"/>
            <a:ext cx="3201366" cy="3387497"/>
          </a:xfrm>
        </p:spPr>
        <p:txBody>
          <a:bodyPr anchor="b">
            <a:normAutofit/>
          </a:bodyPr>
          <a:lstStyle/>
          <a:p>
            <a:pPr algn="ctr"/>
            <a:r>
              <a:rPr lang="sv-SE" sz="4000" dirty="0" err="1">
                <a:solidFill>
                  <a:srgbClr val="FFFFFF"/>
                </a:solidFill>
              </a:rPr>
              <a:t>Studydesign</a:t>
            </a:r>
            <a:r>
              <a:rPr lang="sv-SE" sz="4000" dirty="0">
                <a:solidFill>
                  <a:srgbClr val="FFFFFF"/>
                </a:solidFill>
              </a:rPr>
              <a:t> </a:t>
            </a:r>
          </a:p>
        </p:txBody>
      </p:sp>
      <p:pic>
        <p:nvPicPr>
          <p:cNvPr id="5" name="Bildobjekt 4">
            <a:extLst>
              <a:ext uri="{FF2B5EF4-FFF2-40B4-BE49-F238E27FC236}">
                <a16:creationId xmlns:a16="http://schemas.microsoft.com/office/drawing/2014/main" id="{87198D8E-CED5-25A4-68D0-6F8F746D762E}"/>
              </a:ext>
            </a:extLst>
          </p:cNvPr>
          <p:cNvPicPr>
            <a:picLocks noChangeAspect="1"/>
          </p:cNvPicPr>
          <p:nvPr/>
        </p:nvPicPr>
        <p:blipFill>
          <a:blip r:embed="rId3"/>
          <a:stretch>
            <a:fillRect/>
          </a:stretch>
        </p:blipFill>
        <p:spPr>
          <a:xfrm>
            <a:off x="408929" y="511383"/>
            <a:ext cx="2355718" cy="1896812"/>
          </a:xfrm>
          <a:prstGeom prst="rect">
            <a:avLst/>
          </a:prstGeom>
        </p:spPr>
      </p:pic>
      <p:sp>
        <p:nvSpPr>
          <p:cNvPr id="6" name="textruta 5">
            <a:extLst>
              <a:ext uri="{FF2B5EF4-FFF2-40B4-BE49-F238E27FC236}">
                <a16:creationId xmlns:a16="http://schemas.microsoft.com/office/drawing/2014/main" id="{FC753C15-0AAD-37D2-CD57-32A54CB96200}"/>
              </a:ext>
            </a:extLst>
          </p:cNvPr>
          <p:cNvSpPr txBox="1"/>
          <p:nvPr/>
        </p:nvSpPr>
        <p:spPr>
          <a:xfrm>
            <a:off x="3192449" y="-30418"/>
            <a:ext cx="978340" cy="6898556"/>
          </a:xfrm>
          <a:prstGeom prst="rect">
            <a:avLst/>
          </a:prstGeom>
          <a:solidFill>
            <a:schemeClr val="bg1"/>
          </a:solidFill>
        </p:spPr>
        <p:txBody>
          <a:bodyPr wrap="square" rtlCol="0">
            <a:spAutoFit/>
          </a:bodyPr>
          <a:lstStyle/>
          <a:p>
            <a:endParaRPr lang="sv-SE" dirty="0"/>
          </a:p>
        </p:txBody>
      </p:sp>
      <p:sp>
        <p:nvSpPr>
          <p:cNvPr id="13" name="Platshållare för innehåll 2">
            <a:extLst>
              <a:ext uri="{FF2B5EF4-FFF2-40B4-BE49-F238E27FC236}">
                <a16:creationId xmlns:a16="http://schemas.microsoft.com/office/drawing/2014/main" id="{65C84974-15A8-E1BA-1F1C-735E9BC3B1FA}"/>
              </a:ext>
            </a:extLst>
          </p:cNvPr>
          <p:cNvSpPr>
            <a:spLocks noGrp="1"/>
          </p:cNvSpPr>
          <p:nvPr>
            <p:ph idx="1"/>
          </p:nvPr>
        </p:nvSpPr>
        <p:spPr>
          <a:xfrm>
            <a:off x="3610295" y="-845089"/>
            <a:ext cx="8299329" cy="5546047"/>
          </a:xfrm>
        </p:spPr>
        <p:txBody>
          <a:bodyPr anchor="ctr">
            <a:normAutofit/>
          </a:bodyPr>
          <a:lstStyle/>
          <a:p>
            <a:pPr>
              <a:spcAft>
                <a:spcPts val="1200"/>
              </a:spcAft>
            </a:pPr>
            <a:r>
              <a:rPr lang="en-US" sz="1800" dirty="0">
                <a:solidFill>
                  <a:schemeClr val="tx2">
                    <a:lumMod val="90000"/>
                    <a:lumOff val="10000"/>
                  </a:schemeClr>
                </a:solidFill>
              </a:rPr>
              <a:t>The patient will complete a web-based survey on health and well-being on three occasions, at baseline of the study and after 3 and 6 months.</a:t>
            </a:r>
          </a:p>
          <a:p>
            <a:pPr>
              <a:spcAft>
                <a:spcPts val="1200"/>
              </a:spcAft>
            </a:pPr>
            <a:r>
              <a:rPr lang="en-US" sz="1800" dirty="0">
                <a:solidFill>
                  <a:schemeClr val="tx2">
                    <a:lumMod val="90000"/>
                    <a:lumOff val="10000"/>
                  </a:schemeClr>
                </a:solidFill>
              </a:rPr>
              <a:t>The survey contains approximately 100 questions and is expected to take approximately 30 minutes to complete.</a:t>
            </a:r>
          </a:p>
          <a:p>
            <a:pPr>
              <a:spcAft>
                <a:spcPts val="1200"/>
              </a:spcAft>
            </a:pPr>
            <a:r>
              <a:rPr lang="en-US" sz="1800" dirty="0">
                <a:solidFill>
                  <a:schemeClr val="tx2">
                    <a:lumMod val="90000"/>
                    <a:lumOff val="10000"/>
                  </a:schemeClr>
                </a:solidFill>
              </a:rPr>
              <a:t>The patient will be randomly assigned to:</a:t>
            </a:r>
            <a:endParaRPr lang="sv-SE" sz="1800" dirty="0">
              <a:solidFill>
                <a:schemeClr val="tx2">
                  <a:lumMod val="90000"/>
                  <a:lumOff val="10000"/>
                </a:schemeClr>
              </a:solidFill>
            </a:endParaRPr>
          </a:p>
          <a:p>
            <a:pPr>
              <a:buFont typeface="Wingdings" panose="05000000000000000000" pitchFamily="2" charset="2"/>
              <a:buChar char="ü"/>
            </a:pPr>
            <a:r>
              <a:rPr lang="en-US" sz="1800" b="1" dirty="0">
                <a:solidFill>
                  <a:schemeClr val="tx2">
                    <a:lumMod val="90000"/>
                    <a:lumOff val="10000"/>
                  </a:schemeClr>
                </a:solidFill>
              </a:rPr>
              <a:t>intervention group </a:t>
            </a:r>
            <a:r>
              <a:rPr lang="en-US" sz="1800" dirty="0">
                <a:solidFill>
                  <a:schemeClr val="tx2">
                    <a:lumMod val="90000"/>
                    <a:lumOff val="10000"/>
                  </a:schemeClr>
                </a:solidFill>
              </a:rPr>
              <a:t>which receives access to the program for 3 months, or  </a:t>
            </a:r>
          </a:p>
          <a:p>
            <a:pPr>
              <a:buFont typeface="Wingdings" panose="05000000000000000000" pitchFamily="2" charset="2"/>
              <a:buChar char="ü"/>
            </a:pPr>
            <a:r>
              <a:rPr lang="en-US" sz="1800" b="1" dirty="0">
                <a:solidFill>
                  <a:schemeClr val="tx2">
                    <a:lumMod val="90000"/>
                    <a:lumOff val="10000"/>
                  </a:schemeClr>
                </a:solidFill>
              </a:rPr>
              <a:t>control group </a:t>
            </a:r>
            <a:r>
              <a:rPr lang="en-US" sz="1800" dirty="0">
                <a:solidFill>
                  <a:schemeClr val="tx2">
                    <a:lumMod val="90000"/>
                    <a:lumOff val="10000"/>
                  </a:schemeClr>
                </a:solidFill>
              </a:rPr>
              <a:t>which receives access to standard information materials and support from the healthcare services.</a:t>
            </a:r>
            <a:endParaRPr lang="sv-SE" sz="2000" dirty="0"/>
          </a:p>
        </p:txBody>
      </p:sp>
      <p:sp>
        <p:nvSpPr>
          <p:cNvPr id="17" name="textruta 16">
            <a:extLst>
              <a:ext uri="{FF2B5EF4-FFF2-40B4-BE49-F238E27FC236}">
                <a16:creationId xmlns:a16="http://schemas.microsoft.com/office/drawing/2014/main" id="{30831932-8B28-0A06-6905-094278475B5D}"/>
              </a:ext>
            </a:extLst>
          </p:cNvPr>
          <p:cNvSpPr txBox="1"/>
          <p:nvPr/>
        </p:nvSpPr>
        <p:spPr>
          <a:xfrm>
            <a:off x="4037826" y="5878366"/>
            <a:ext cx="7364435" cy="923330"/>
          </a:xfrm>
          <a:prstGeom prst="rect">
            <a:avLst/>
          </a:prstGeom>
          <a:noFill/>
        </p:spPr>
        <p:txBody>
          <a:bodyPr wrap="square">
            <a:spAutoFit/>
          </a:bodyPr>
          <a:lstStyle/>
          <a:p>
            <a:r>
              <a:rPr lang="sv-SE" dirty="0" err="1">
                <a:solidFill>
                  <a:schemeClr val="tx2">
                    <a:lumMod val="90000"/>
                    <a:lumOff val="10000"/>
                  </a:schemeClr>
                </a:solidFill>
              </a:rPr>
              <a:t>Those</a:t>
            </a:r>
            <a:r>
              <a:rPr lang="sv-SE" dirty="0">
                <a:solidFill>
                  <a:schemeClr val="tx2">
                    <a:lumMod val="90000"/>
                    <a:lumOff val="10000"/>
                  </a:schemeClr>
                </a:solidFill>
              </a:rPr>
              <a:t> </a:t>
            </a:r>
            <a:r>
              <a:rPr lang="sv-SE" dirty="0" err="1">
                <a:solidFill>
                  <a:schemeClr val="tx2">
                    <a:lumMod val="90000"/>
                    <a:lumOff val="10000"/>
                  </a:schemeClr>
                </a:solidFill>
              </a:rPr>
              <a:t>randomly</a:t>
            </a:r>
            <a:r>
              <a:rPr lang="sv-SE" dirty="0">
                <a:solidFill>
                  <a:schemeClr val="tx2">
                    <a:lumMod val="90000"/>
                    <a:lumOff val="10000"/>
                  </a:schemeClr>
                </a:solidFill>
              </a:rPr>
              <a:t> </a:t>
            </a:r>
            <a:r>
              <a:rPr lang="sv-SE" dirty="0" err="1">
                <a:solidFill>
                  <a:schemeClr val="tx2">
                    <a:lumMod val="90000"/>
                    <a:lumOff val="10000"/>
                  </a:schemeClr>
                </a:solidFill>
              </a:rPr>
              <a:t>assigned</a:t>
            </a:r>
            <a:r>
              <a:rPr lang="sv-SE" dirty="0">
                <a:solidFill>
                  <a:schemeClr val="tx2">
                    <a:lumMod val="90000"/>
                    <a:lumOff val="10000"/>
                  </a:schemeClr>
                </a:solidFill>
              </a:rPr>
              <a:t> to the </a:t>
            </a:r>
            <a:r>
              <a:rPr lang="sv-SE" dirty="0" err="1">
                <a:solidFill>
                  <a:schemeClr val="tx2">
                    <a:lumMod val="90000"/>
                    <a:lumOff val="10000"/>
                  </a:schemeClr>
                </a:solidFill>
              </a:rPr>
              <a:t>control</a:t>
            </a:r>
            <a:r>
              <a:rPr lang="sv-SE" dirty="0">
                <a:solidFill>
                  <a:schemeClr val="tx2">
                    <a:lumMod val="90000"/>
                    <a:lumOff val="10000"/>
                  </a:schemeClr>
                </a:solidFill>
              </a:rPr>
              <a:t> group </a:t>
            </a:r>
            <a:r>
              <a:rPr lang="sv-SE" dirty="0" err="1">
                <a:solidFill>
                  <a:schemeClr val="tx2">
                    <a:lumMod val="90000"/>
                    <a:lumOff val="10000"/>
                  </a:schemeClr>
                </a:solidFill>
              </a:rPr>
              <a:t>will</a:t>
            </a:r>
            <a:r>
              <a:rPr lang="sv-SE" dirty="0">
                <a:solidFill>
                  <a:schemeClr val="tx2">
                    <a:lumMod val="90000"/>
                    <a:lumOff val="10000"/>
                  </a:schemeClr>
                </a:solidFill>
              </a:rPr>
              <a:t> be </a:t>
            </a:r>
            <a:r>
              <a:rPr lang="sv-SE" dirty="0" err="1">
                <a:solidFill>
                  <a:schemeClr val="tx2">
                    <a:lumMod val="90000"/>
                    <a:lumOff val="10000"/>
                  </a:schemeClr>
                </a:solidFill>
              </a:rPr>
              <a:t>offered</a:t>
            </a:r>
            <a:r>
              <a:rPr lang="sv-SE" dirty="0">
                <a:solidFill>
                  <a:schemeClr val="tx2">
                    <a:lumMod val="90000"/>
                    <a:lumOff val="10000"/>
                  </a:schemeClr>
                </a:solidFill>
              </a:rPr>
              <a:t> access to the </a:t>
            </a:r>
            <a:r>
              <a:rPr lang="sv-SE" dirty="0" err="1">
                <a:solidFill>
                  <a:schemeClr val="tx2">
                    <a:lumMod val="90000"/>
                    <a:lumOff val="10000"/>
                  </a:schemeClr>
                </a:solidFill>
              </a:rPr>
              <a:t>web-based</a:t>
            </a:r>
            <a:r>
              <a:rPr lang="sv-SE" dirty="0">
                <a:solidFill>
                  <a:schemeClr val="tx2">
                    <a:lumMod val="90000"/>
                    <a:lumOff val="10000"/>
                  </a:schemeClr>
                </a:solidFill>
              </a:rPr>
              <a:t> support program </a:t>
            </a:r>
            <a:r>
              <a:rPr lang="sv-SE" dirty="0" err="1">
                <a:solidFill>
                  <a:schemeClr val="tx2">
                    <a:lumMod val="90000"/>
                    <a:lumOff val="10000"/>
                  </a:schemeClr>
                </a:solidFill>
              </a:rPr>
              <a:t>after</a:t>
            </a:r>
            <a:r>
              <a:rPr lang="sv-SE" dirty="0">
                <a:solidFill>
                  <a:schemeClr val="tx2">
                    <a:lumMod val="90000"/>
                    <a:lumOff val="10000"/>
                  </a:schemeClr>
                </a:solidFill>
              </a:rPr>
              <a:t> 6 </a:t>
            </a:r>
            <a:r>
              <a:rPr lang="sv-SE" dirty="0" err="1">
                <a:solidFill>
                  <a:schemeClr val="tx2">
                    <a:lumMod val="90000"/>
                    <a:lumOff val="10000"/>
                  </a:schemeClr>
                </a:solidFill>
              </a:rPr>
              <a:t>months</a:t>
            </a:r>
            <a:r>
              <a:rPr lang="sv-SE" dirty="0">
                <a:solidFill>
                  <a:schemeClr val="tx2">
                    <a:lumMod val="90000"/>
                    <a:lumOff val="10000"/>
                  </a:schemeClr>
                </a:solidFill>
              </a:rPr>
              <a:t>.</a:t>
            </a:r>
          </a:p>
          <a:p>
            <a:endParaRPr lang="sv-SE" sz="1800" dirty="0">
              <a:solidFill>
                <a:schemeClr val="tx2">
                  <a:lumMod val="90000"/>
                  <a:lumOff val="10000"/>
                </a:schemeClr>
              </a:solidFill>
            </a:endParaRPr>
          </a:p>
        </p:txBody>
      </p:sp>
      <p:pic>
        <p:nvPicPr>
          <p:cNvPr id="29" name="Bildobjekt 28" descr="En bild som visar text, Teckensnitt, skärmbild, logotyp&#10;&#10;AI-genererat innehåll kan vara felaktigt.">
            <a:extLst>
              <a:ext uri="{FF2B5EF4-FFF2-40B4-BE49-F238E27FC236}">
                <a16:creationId xmlns:a16="http://schemas.microsoft.com/office/drawing/2014/main" id="{6B176A8B-E75F-2A0D-67FC-45FB9D5C2DD4}"/>
              </a:ext>
            </a:extLst>
          </p:cNvPr>
          <p:cNvPicPr>
            <a:picLocks noChangeAspect="1"/>
          </p:cNvPicPr>
          <p:nvPr/>
        </p:nvPicPr>
        <p:blipFill>
          <a:blip r:embed="rId4"/>
          <a:stretch>
            <a:fillRect/>
          </a:stretch>
        </p:blipFill>
        <p:spPr>
          <a:xfrm>
            <a:off x="3449916" y="3555453"/>
            <a:ext cx="8459708" cy="1960176"/>
          </a:xfrm>
          <a:prstGeom prst="rect">
            <a:avLst/>
          </a:prstGeom>
        </p:spPr>
      </p:pic>
    </p:spTree>
    <p:extLst>
      <p:ext uri="{BB962C8B-B14F-4D97-AF65-F5344CB8AC3E}">
        <p14:creationId xmlns:p14="http://schemas.microsoft.com/office/powerpoint/2010/main" val="3110587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392534-A6EC-70FD-6618-744369026FD0}"/>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7F2CC36-DC3C-DC44-6126-D83960CF160F}"/>
              </a:ext>
            </a:extLst>
          </p:cNvPr>
          <p:cNvSpPr>
            <a:spLocks noGrp="1"/>
          </p:cNvSpPr>
          <p:nvPr>
            <p:ph type="title"/>
          </p:nvPr>
        </p:nvSpPr>
        <p:spPr>
          <a:xfrm>
            <a:off x="365079" y="1393868"/>
            <a:ext cx="2314789" cy="3875132"/>
          </a:xfrm>
        </p:spPr>
        <p:txBody>
          <a:bodyPr anchor="b">
            <a:normAutofit fontScale="90000"/>
          </a:bodyPr>
          <a:lstStyle/>
          <a:p>
            <a:pPr algn="ctr">
              <a:lnSpc>
                <a:spcPct val="130000"/>
              </a:lnSpc>
            </a:pPr>
            <a:br>
              <a:rPr lang="en-US" sz="3000" dirty="0">
                <a:solidFill>
                  <a:srgbClr val="FFFFFF"/>
                </a:solidFill>
              </a:rPr>
            </a:br>
            <a:br>
              <a:rPr lang="en-US" sz="3300" dirty="0">
                <a:solidFill>
                  <a:schemeClr val="bg1"/>
                </a:solidFill>
              </a:rPr>
            </a:br>
            <a:r>
              <a:rPr lang="sv-SE" sz="3300" dirty="0">
                <a:solidFill>
                  <a:schemeClr val="bg1"/>
                </a:solidFill>
              </a:rPr>
              <a:t>What </a:t>
            </a:r>
            <a:r>
              <a:rPr lang="sv-SE" sz="3300" dirty="0" err="1">
                <a:solidFill>
                  <a:schemeClr val="bg1"/>
                </a:solidFill>
              </a:rPr>
              <a:t>does</a:t>
            </a:r>
            <a:r>
              <a:rPr lang="sv-SE" sz="3300" dirty="0">
                <a:solidFill>
                  <a:schemeClr val="bg1"/>
                </a:solidFill>
              </a:rPr>
              <a:t> participation in the </a:t>
            </a:r>
            <a:r>
              <a:rPr lang="sv-SE" sz="3300" dirty="0" err="1">
                <a:solidFill>
                  <a:schemeClr val="bg1"/>
                </a:solidFill>
              </a:rPr>
              <a:t>study</a:t>
            </a:r>
            <a:r>
              <a:rPr lang="sv-SE" sz="3300" dirty="0">
                <a:solidFill>
                  <a:schemeClr val="bg1"/>
                </a:solidFill>
              </a:rPr>
              <a:t> </a:t>
            </a:r>
            <a:r>
              <a:rPr lang="sv-SE" sz="3300" dirty="0" err="1">
                <a:solidFill>
                  <a:schemeClr val="bg1"/>
                </a:solidFill>
              </a:rPr>
              <a:t>involve</a:t>
            </a:r>
            <a:r>
              <a:rPr lang="sv-SE" sz="3300" dirty="0">
                <a:solidFill>
                  <a:schemeClr val="bg1"/>
                </a:solidFill>
              </a:rPr>
              <a:t>?</a:t>
            </a:r>
            <a:br>
              <a:rPr lang="sv-SE" dirty="0"/>
            </a:br>
            <a:endParaRPr lang="sv-SE" sz="3000" dirty="0">
              <a:solidFill>
                <a:srgbClr val="FFFFFF"/>
              </a:solidFill>
            </a:endParaRPr>
          </a:p>
        </p:txBody>
      </p:sp>
      <p:pic>
        <p:nvPicPr>
          <p:cNvPr id="5" name="Bildobjekt 4">
            <a:extLst>
              <a:ext uri="{FF2B5EF4-FFF2-40B4-BE49-F238E27FC236}">
                <a16:creationId xmlns:a16="http://schemas.microsoft.com/office/drawing/2014/main" id="{3BE704D7-7397-6131-8805-7A0227FC46D6}"/>
              </a:ext>
            </a:extLst>
          </p:cNvPr>
          <p:cNvPicPr>
            <a:picLocks noChangeAspect="1"/>
          </p:cNvPicPr>
          <p:nvPr/>
        </p:nvPicPr>
        <p:blipFill>
          <a:blip r:embed="rId3"/>
          <a:stretch>
            <a:fillRect/>
          </a:stretch>
        </p:blipFill>
        <p:spPr>
          <a:xfrm>
            <a:off x="586162" y="417419"/>
            <a:ext cx="2020116" cy="1626587"/>
          </a:xfrm>
          <a:prstGeom prst="rect">
            <a:avLst/>
          </a:prstGeom>
        </p:spPr>
      </p:pic>
      <p:sp>
        <p:nvSpPr>
          <p:cNvPr id="3" name="textruta 2">
            <a:extLst>
              <a:ext uri="{FF2B5EF4-FFF2-40B4-BE49-F238E27FC236}">
                <a16:creationId xmlns:a16="http://schemas.microsoft.com/office/drawing/2014/main" id="{AAF81E9C-DFC4-3627-74E6-490EB377902B}"/>
              </a:ext>
            </a:extLst>
          </p:cNvPr>
          <p:cNvSpPr txBox="1"/>
          <p:nvPr/>
        </p:nvSpPr>
        <p:spPr>
          <a:xfrm>
            <a:off x="3044952" y="10138"/>
            <a:ext cx="1184605" cy="6858000"/>
          </a:xfrm>
          <a:prstGeom prst="rect">
            <a:avLst/>
          </a:prstGeom>
          <a:solidFill>
            <a:schemeClr val="bg1"/>
          </a:solidFill>
        </p:spPr>
        <p:txBody>
          <a:bodyPr wrap="square" rtlCol="0">
            <a:spAutoFit/>
          </a:bodyPr>
          <a:lstStyle/>
          <a:p>
            <a:endParaRPr lang="sv-SE" dirty="0"/>
          </a:p>
        </p:txBody>
      </p:sp>
      <p:sp>
        <p:nvSpPr>
          <p:cNvPr id="22" name="Platshållare för innehåll 3">
            <a:extLst>
              <a:ext uri="{FF2B5EF4-FFF2-40B4-BE49-F238E27FC236}">
                <a16:creationId xmlns:a16="http://schemas.microsoft.com/office/drawing/2014/main" id="{B3EC36AB-CC58-F7B6-D16C-849080078B78}"/>
              </a:ext>
            </a:extLst>
          </p:cNvPr>
          <p:cNvSpPr>
            <a:spLocks noGrp="1"/>
          </p:cNvSpPr>
          <p:nvPr>
            <p:ph idx="1"/>
          </p:nvPr>
        </p:nvSpPr>
        <p:spPr>
          <a:xfrm>
            <a:off x="3305848" y="197964"/>
            <a:ext cx="8575201" cy="6649898"/>
          </a:xfrm>
        </p:spPr>
        <p:txBody>
          <a:bodyPr anchor="ctr">
            <a:normAutofit fontScale="92500" lnSpcReduction="20000"/>
          </a:bodyPr>
          <a:lstStyle/>
          <a:p>
            <a:pPr>
              <a:lnSpc>
                <a:spcPct val="120000"/>
              </a:lnSpc>
            </a:pPr>
            <a:endParaRPr lang="en-US" sz="2200" dirty="0">
              <a:solidFill>
                <a:schemeClr val="tx2">
                  <a:lumMod val="90000"/>
                  <a:lumOff val="10000"/>
                </a:schemeClr>
              </a:solidFill>
            </a:endParaRPr>
          </a:p>
          <a:p>
            <a:pPr marL="342900" lvl="0" indent="-342900" fontAlgn="t">
              <a:lnSpc>
                <a:spcPct val="120000"/>
              </a:lnSpc>
            </a:pPr>
            <a:r>
              <a:rPr lang="sv-SE" sz="2500" dirty="0">
                <a:solidFill>
                  <a:schemeClr val="tx2">
                    <a:lumMod val="90000"/>
                    <a:lumOff val="10000"/>
                  </a:schemeClr>
                </a:solidFill>
              </a:rPr>
              <a:t>At the cardiac arrest </a:t>
            </a:r>
            <a:r>
              <a:rPr lang="sv-SE" sz="2500" dirty="0" err="1">
                <a:solidFill>
                  <a:schemeClr val="tx2">
                    <a:lumMod val="90000"/>
                    <a:lumOff val="10000"/>
                  </a:schemeClr>
                </a:solidFill>
              </a:rPr>
              <a:t>follow-up</a:t>
            </a:r>
            <a:r>
              <a:rPr lang="sv-SE" sz="2500" dirty="0">
                <a:solidFill>
                  <a:schemeClr val="tx2">
                    <a:lumMod val="90000"/>
                    <a:lumOff val="10000"/>
                  </a:schemeClr>
                </a:solidFill>
              </a:rPr>
              <a:t>, 1–3 </a:t>
            </a:r>
            <a:r>
              <a:rPr lang="sv-SE" sz="2500" dirty="0" err="1">
                <a:solidFill>
                  <a:schemeClr val="tx2">
                    <a:lumMod val="90000"/>
                    <a:lumOff val="10000"/>
                  </a:schemeClr>
                </a:solidFill>
              </a:rPr>
              <a:t>months</a:t>
            </a:r>
            <a:r>
              <a:rPr lang="sv-SE" sz="2500" dirty="0">
                <a:solidFill>
                  <a:schemeClr val="tx2">
                    <a:lumMod val="90000"/>
                    <a:lumOff val="10000"/>
                  </a:schemeClr>
                </a:solidFill>
              </a:rPr>
              <a:t> </a:t>
            </a:r>
            <a:r>
              <a:rPr lang="sv-SE" sz="2500" dirty="0" err="1">
                <a:solidFill>
                  <a:schemeClr val="tx2">
                    <a:lumMod val="90000"/>
                    <a:lumOff val="10000"/>
                  </a:schemeClr>
                </a:solidFill>
              </a:rPr>
              <a:t>after</a:t>
            </a:r>
            <a:r>
              <a:rPr lang="sv-SE" sz="2500" dirty="0">
                <a:solidFill>
                  <a:schemeClr val="tx2">
                    <a:lumMod val="90000"/>
                    <a:lumOff val="10000"/>
                  </a:schemeClr>
                </a:solidFill>
              </a:rPr>
              <a:t> the cardiac arrest, all survivors </a:t>
            </a:r>
            <a:r>
              <a:rPr lang="sv-SE" sz="2500" dirty="0" err="1">
                <a:solidFill>
                  <a:schemeClr val="tx2">
                    <a:lumMod val="90000"/>
                    <a:lumOff val="10000"/>
                  </a:schemeClr>
                </a:solidFill>
              </a:rPr>
              <a:t>are</a:t>
            </a:r>
            <a:r>
              <a:rPr lang="sv-SE" sz="2500" dirty="0">
                <a:solidFill>
                  <a:schemeClr val="tx2">
                    <a:lumMod val="90000"/>
                    <a:lumOff val="10000"/>
                  </a:schemeClr>
                </a:solidFill>
              </a:rPr>
              <a:t> </a:t>
            </a:r>
            <a:r>
              <a:rPr lang="sv-SE" sz="2500" dirty="0" err="1">
                <a:solidFill>
                  <a:schemeClr val="tx2">
                    <a:lumMod val="90000"/>
                    <a:lumOff val="10000"/>
                  </a:schemeClr>
                </a:solidFill>
              </a:rPr>
              <a:t>registered</a:t>
            </a:r>
            <a:r>
              <a:rPr lang="sv-SE" sz="2500" dirty="0">
                <a:solidFill>
                  <a:schemeClr val="tx2">
                    <a:lumMod val="90000"/>
                    <a:lumOff val="10000"/>
                  </a:schemeClr>
                </a:solidFill>
              </a:rPr>
              <a:t> in a screening log, </a:t>
            </a:r>
            <a:r>
              <a:rPr lang="sv-SE" sz="2500" dirty="0" err="1">
                <a:solidFill>
                  <a:schemeClr val="tx2">
                    <a:lumMod val="90000"/>
                    <a:lumOff val="10000"/>
                  </a:schemeClr>
                </a:solidFill>
              </a:rPr>
              <a:t>where</a:t>
            </a:r>
            <a:r>
              <a:rPr lang="sv-SE" sz="2500" dirty="0">
                <a:solidFill>
                  <a:schemeClr val="tx2">
                    <a:lumMod val="90000"/>
                    <a:lumOff val="10000"/>
                  </a:schemeClr>
                </a:solidFill>
              </a:rPr>
              <a:t> </a:t>
            </a:r>
            <a:r>
              <a:rPr lang="sv-SE" sz="2500" dirty="0" err="1">
                <a:solidFill>
                  <a:schemeClr val="tx2">
                    <a:lumMod val="90000"/>
                    <a:lumOff val="10000"/>
                  </a:schemeClr>
                </a:solidFill>
              </a:rPr>
              <a:t>inclusion</a:t>
            </a:r>
            <a:r>
              <a:rPr lang="sv-SE" sz="2500" dirty="0">
                <a:solidFill>
                  <a:schemeClr val="tx2">
                    <a:lumMod val="90000"/>
                    <a:lumOff val="10000"/>
                  </a:schemeClr>
                </a:solidFill>
              </a:rPr>
              <a:t> and </a:t>
            </a:r>
            <a:r>
              <a:rPr lang="sv-SE" sz="2500" dirty="0" err="1">
                <a:solidFill>
                  <a:schemeClr val="tx2">
                    <a:lumMod val="90000"/>
                    <a:lumOff val="10000"/>
                  </a:schemeClr>
                </a:solidFill>
              </a:rPr>
              <a:t>exclusion</a:t>
            </a:r>
            <a:r>
              <a:rPr lang="sv-SE" sz="2500" dirty="0">
                <a:solidFill>
                  <a:schemeClr val="tx2">
                    <a:lumMod val="90000"/>
                    <a:lumOff val="10000"/>
                  </a:schemeClr>
                </a:solidFill>
              </a:rPr>
              <a:t> </a:t>
            </a:r>
            <a:r>
              <a:rPr lang="sv-SE" sz="2500" dirty="0" err="1">
                <a:solidFill>
                  <a:schemeClr val="tx2">
                    <a:lumMod val="90000"/>
                    <a:lumOff val="10000"/>
                  </a:schemeClr>
                </a:solidFill>
              </a:rPr>
              <a:t>criteria</a:t>
            </a:r>
            <a:r>
              <a:rPr lang="sv-SE" sz="2500" dirty="0">
                <a:solidFill>
                  <a:schemeClr val="tx2">
                    <a:lumMod val="90000"/>
                    <a:lumOff val="10000"/>
                  </a:schemeClr>
                </a:solidFill>
              </a:rPr>
              <a:t> </a:t>
            </a:r>
            <a:r>
              <a:rPr lang="sv-SE" sz="2500" dirty="0" err="1">
                <a:solidFill>
                  <a:schemeClr val="tx2">
                    <a:lumMod val="90000"/>
                    <a:lumOff val="10000"/>
                  </a:schemeClr>
                </a:solidFill>
              </a:rPr>
              <a:t>are</a:t>
            </a:r>
            <a:r>
              <a:rPr lang="sv-SE" sz="2500" dirty="0">
                <a:solidFill>
                  <a:schemeClr val="tx2">
                    <a:lumMod val="90000"/>
                    <a:lumOff val="10000"/>
                  </a:schemeClr>
                </a:solidFill>
              </a:rPr>
              <a:t> </a:t>
            </a:r>
            <a:r>
              <a:rPr lang="sv-SE" sz="2500" dirty="0" err="1">
                <a:solidFill>
                  <a:schemeClr val="tx2">
                    <a:lumMod val="90000"/>
                    <a:lumOff val="10000"/>
                  </a:schemeClr>
                </a:solidFill>
              </a:rPr>
              <a:t>documented</a:t>
            </a:r>
            <a:r>
              <a:rPr lang="sv-SE" sz="2500" dirty="0">
                <a:solidFill>
                  <a:schemeClr val="tx2">
                    <a:lumMod val="90000"/>
                    <a:lumOff val="10000"/>
                  </a:schemeClr>
                </a:solidFill>
              </a:rPr>
              <a:t>.</a:t>
            </a:r>
          </a:p>
          <a:p>
            <a:pPr marL="342900" lvl="0" indent="-342900" fontAlgn="t">
              <a:lnSpc>
                <a:spcPct val="120000"/>
              </a:lnSpc>
            </a:pPr>
            <a:endParaRPr lang="sv-SE" sz="1100" dirty="0">
              <a:solidFill>
                <a:schemeClr val="tx2">
                  <a:lumMod val="90000"/>
                  <a:lumOff val="10000"/>
                </a:schemeClr>
              </a:solidFill>
            </a:endParaRPr>
          </a:p>
          <a:p>
            <a:pPr marL="342900" lvl="0" indent="-342900" fontAlgn="t">
              <a:lnSpc>
                <a:spcPct val="120000"/>
              </a:lnSpc>
            </a:pPr>
            <a:r>
              <a:rPr lang="sv-SE" sz="2500" dirty="0">
                <a:solidFill>
                  <a:schemeClr val="tx2">
                    <a:lumMod val="90000"/>
                    <a:lumOff val="10000"/>
                  </a:schemeClr>
                </a:solidFill>
              </a:rPr>
              <a:t>If the patient </a:t>
            </a:r>
            <a:r>
              <a:rPr lang="sv-SE" sz="2500" dirty="0" err="1">
                <a:solidFill>
                  <a:schemeClr val="tx2">
                    <a:lumMod val="90000"/>
                    <a:lumOff val="10000"/>
                  </a:schemeClr>
                </a:solidFill>
              </a:rPr>
              <a:t>meets</a:t>
            </a:r>
            <a:r>
              <a:rPr lang="sv-SE" sz="2500" dirty="0">
                <a:solidFill>
                  <a:schemeClr val="tx2">
                    <a:lumMod val="90000"/>
                    <a:lumOff val="10000"/>
                  </a:schemeClr>
                </a:solidFill>
              </a:rPr>
              <a:t> the </a:t>
            </a:r>
            <a:r>
              <a:rPr lang="sv-SE" sz="2500" dirty="0" err="1">
                <a:solidFill>
                  <a:schemeClr val="tx2">
                    <a:lumMod val="90000"/>
                    <a:lumOff val="10000"/>
                  </a:schemeClr>
                </a:solidFill>
              </a:rPr>
              <a:t>inclusion</a:t>
            </a:r>
            <a:r>
              <a:rPr lang="sv-SE" sz="2500" dirty="0">
                <a:solidFill>
                  <a:schemeClr val="tx2">
                    <a:lumMod val="90000"/>
                    <a:lumOff val="10000"/>
                  </a:schemeClr>
                </a:solidFill>
              </a:rPr>
              <a:t> </a:t>
            </a:r>
            <a:r>
              <a:rPr lang="sv-SE" sz="2500" dirty="0" err="1">
                <a:solidFill>
                  <a:schemeClr val="tx2">
                    <a:lumMod val="90000"/>
                    <a:lumOff val="10000"/>
                  </a:schemeClr>
                </a:solidFill>
              </a:rPr>
              <a:t>criteria</a:t>
            </a:r>
            <a:r>
              <a:rPr lang="sv-SE" sz="2500" dirty="0">
                <a:solidFill>
                  <a:schemeClr val="tx2">
                    <a:lumMod val="90000"/>
                    <a:lumOff val="10000"/>
                  </a:schemeClr>
                </a:solidFill>
              </a:rPr>
              <a:t>, the patient is </a:t>
            </a:r>
            <a:r>
              <a:rPr lang="sv-SE" sz="2500" dirty="0" err="1">
                <a:solidFill>
                  <a:schemeClr val="tx2">
                    <a:lumMod val="90000"/>
                    <a:lumOff val="10000"/>
                  </a:schemeClr>
                </a:solidFill>
              </a:rPr>
              <a:t>asked</a:t>
            </a:r>
            <a:r>
              <a:rPr lang="sv-SE" sz="2500" dirty="0">
                <a:solidFill>
                  <a:schemeClr val="tx2">
                    <a:lumMod val="90000"/>
                    <a:lumOff val="10000"/>
                  </a:schemeClr>
                </a:solidFill>
              </a:rPr>
              <a:t> </a:t>
            </a:r>
            <a:r>
              <a:rPr lang="sv-SE" sz="2500" dirty="0" err="1">
                <a:solidFill>
                  <a:schemeClr val="tx2">
                    <a:lumMod val="90000"/>
                    <a:lumOff val="10000"/>
                  </a:schemeClr>
                </a:solidFill>
              </a:rPr>
              <a:t>whether</a:t>
            </a:r>
            <a:r>
              <a:rPr lang="sv-SE" sz="2500" dirty="0">
                <a:solidFill>
                  <a:schemeClr val="tx2">
                    <a:lumMod val="90000"/>
                    <a:lumOff val="10000"/>
                  </a:schemeClr>
                </a:solidFill>
              </a:rPr>
              <a:t> </a:t>
            </a:r>
            <a:r>
              <a:rPr lang="sv-SE" sz="2500" dirty="0" err="1">
                <a:solidFill>
                  <a:schemeClr val="tx2">
                    <a:lumMod val="90000"/>
                    <a:lumOff val="10000"/>
                  </a:schemeClr>
                </a:solidFill>
              </a:rPr>
              <a:t>they</a:t>
            </a:r>
            <a:r>
              <a:rPr lang="sv-SE" sz="2500" dirty="0">
                <a:solidFill>
                  <a:schemeClr val="tx2">
                    <a:lumMod val="90000"/>
                    <a:lumOff val="10000"/>
                  </a:schemeClr>
                </a:solidFill>
              </a:rPr>
              <a:t> </a:t>
            </a:r>
            <a:r>
              <a:rPr lang="sv-SE" sz="2500" dirty="0" err="1">
                <a:solidFill>
                  <a:schemeClr val="tx2">
                    <a:lumMod val="90000"/>
                    <a:lumOff val="10000"/>
                  </a:schemeClr>
                </a:solidFill>
              </a:rPr>
              <a:t>are</a:t>
            </a:r>
            <a:r>
              <a:rPr lang="sv-SE" sz="2500" dirty="0">
                <a:solidFill>
                  <a:schemeClr val="tx2">
                    <a:lumMod val="90000"/>
                    <a:lumOff val="10000"/>
                  </a:schemeClr>
                </a:solidFill>
              </a:rPr>
              <a:t> </a:t>
            </a:r>
            <a:r>
              <a:rPr lang="sv-SE" sz="2500" dirty="0" err="1">
                <a:solidFill>
                  <a:schemeClr val="tx2">
                    <a:lumMod val="90000"/>
                    <a:lumOff val="10000"/>
                  </a:schemeClr>
                </a:solidFill>
              </a:rPr>
              <a:t>interested</a:t>
            </a:r>
            <a:r>
              <a:rPr lang="sv-SE" sz="2500" dirty="0">
                <a:solidFill>
                  <a:schemeClr val="tx2">
                    <a:lumMod val="90000"/>
                    <a:lumOff val="10000"/>
                  </a:schemeClr>
                </a:solidFill>
              </a:rPr>
              <a:t> in </a:t>
            </a:r>
            <a:r>
              <a:rPr lang="sv-SE" sz="2500" dirty="0" err="1">
                <a:solidFill>
                  <a:schemeClr val="tx2">
                    <a:lumMod val="90000"/>
                    <a:lumOff val="10000"/>
                  </a:schemeClr>
                </a:solidFill>
              </a:rPr>
              <a:t>participating</a:t>
            </a:r>
            <a:r>
              <a:rPr lang="sv-SE" sz="2500" dirty="0">
                <a:solidFill>
                  <a:schemeClr val="tx2">
                    <a:lumMod val="90000"/>
                    <a:lumOff val="10000"/>
                  </a:schemeClr>
                </a:solidFill>
              </a:rPr>
              <a:t> in the </a:t>
            </a:r>
            <a:r>
              <a:rPr lang="sv-SE" sz="2500" dirty="0" err="1">
                <a:solidFill>
                  <a:schemeClr val="tx2">
                    <a:lumMod val="90000"/>
                    <a:lumOff val="10000"/>
                  </a:schemeClr>
                </a:solidFill>
              </a:rPr>
              <a:t>study</a:t>
            </a:r>
            <a:r>
              <a:rPr lang="sv-SE" sz="2500" dirty="0">
                <a:solidFill>
                  <a:schemeClr val="tx2">
                    <a:lumMod val="90000"/>
                    <a:lumOff val="10000"/>
                  </a:schemeClr>
                </a:solidFill>
              </a:rPr>
              <a:t>.</a:t>
            </a:r>
          </a:p>
          <a:p>
            <a:pPr marL="342900" lvl="0" indent="-342900" fontAlgn="t">
              <a:lnSpc>
                <a:spcPct val="120000"/>
              </a:lnSpc>
            </a:pPr>
            <a:endParaRPr lang="sv-SE" sz="1100" dirty="0">
              <a:solidFill>
                <a:schemeClr val="tx2">
                  <a:lumMod val="90000"/>
                  <a:lumOff val="10000"/>
                </a:schemeClr>
              </a:solidFill>
            </a:endParaRPr>
          </a:p>
          <a:p>
            <a:pPr marL="342900" lvl="0" indent="-342900" fontAlgn="t">
              <a:lnSpc>
                <a:spcPct val="120000"/>
              </a:lnSpc>
            </a:pPr>
            <a:r>
              <a:rPr lang="sv-SE" sz="2500" dirty="0">
                <a:solidFill>
                  <a:schemeClr val="tx2">
                    <a:lumMod val="90000"/>
                    <a:lumOff val="10000"/>
                  </a:schemeClr>
                </a:solidFill>
              </a:rPr>
              <a:t>If the patient </a:t>
            </a:r>
            <a:r>
              <a:rPr lang="sv-SE" sz="2500" dirty="0" err="1">
                <a:solidFill>
                  <a:schemeClr val="tx2">
                    <a:lumMod val="90000"/>
                    <a:lumOff val="10000"/>
                  </a:schemeClr>
                </a:solidFill>
              </a:rPr>
              <a:t>wishes</a:t>
            </a:r>
            <a:r>
              <a:rPr lang="sv-SE" sz="2500" dirty="0">
                <a:solidFill>
                  <a:schemeClr val="tx2">
                    <a:lumMod val="90000"/>
                    <a:lumOff val="10000"/>
                  </a:schemeClr>
                </a:solidFill>
              </a:rPr>
              <a:t> to participate, the patient </a:t>
            </a:r>
            <a:r>
              <a:rPr lang="sv-SE" sz="2500" dirty="0" err="1">
                <a:solidFill>
                  <a:schemeClr val="tx2">
                    <a:lumMod val="90000"/>
                    <a:lumOff val="10000"/>
                  </a:schemeClr>
                </a:solidFill>
              </a:rPr>
              <a:t>receives</a:t>
            </a:r>
            <a:r>
              <a:rPr lang="sv-SE" sz="2500" dirty="0">
                <a:solidFill>
                  <a:schemeClr val="tx2">
                    <a:lumMod val="90000"/>
                    <a:lumOff val="10000"/>
                  </a:schemeClr>
                </a:solidFill>
              </a:rPr>
              <a:t> </a:t>
            </a:r>
            <a:r>
              <a:rPr lang="sv-SE" sz="2500" dirty="0" err="1">
                <a:solidFill>
                  <a:schemeClr val="tx2">
                    <a:lumMod val="90000"/>
                    <a:lumOff val="10000"/>
                  </a:schemeClr>
                </a:solidFill>
              </a:rPr>
              <a:t>written</a:t>
            </a:r>
            <a:r>
              <a:rPr lang="sv-SE" sz="2500" dirty="0">
                <a:solidFill>
                  <a:schemeClr val="tx2">
                    <a:lumMod val="90000"/>
                    <a:lumOff val="10000"/>
                  </a:schemeClr>
                </a:solidFill>
              </a:rPr>
              <a:t> information </a:t>
            </a:r>
            <a:r>
              <a:rPr lang="sv-SE" sz="2500" dirty="0" err="1">
                <a:solidFill>
                  <a:schemeClr val="tx2">
                    <a:lumMod val="90000"/>
                    <a:lumOff val="10000"/>
                  </a:schemeClr>
                </a:solidFill>
              </a:rPr>
              <a:t>about</a:t>
            </a:r>
            <a:r>
              <a:rPr lang="sv-SE" sz="2500" dirty="0">
                <a:solidFill>
                  <a:schemeClr val="tx2">
                    <a:lumMod val="90000"/>
                    <a:lumOff val="10000"/>
                  </a:schemeClr>
                </a:solidFill>
              </a:rPr>
              <a:t> the </a:t>
            </a:r>
            <a:r>
              <a:rPr lang="sv-SE" sz="2500" dirty="0" err="1">
                <a:solidFill>
                  <a:schemeClr val="tx2">
                    <a:lumMod val="90000"/>
                    <a:lumOff val="10000"/>
                  </a:schemeClr>
                </a:solidFill>
              </a:rPr>
              <a:t>study</a:t>
            </a:r>
            <a:r>
              <a:rPr lang="sv-SE" sz="2500" dirty="0">
                <a:solidFill>
                  <a:schemeClr val="tx2">
                    <a:lumMod val="90000"/>
                    <a:lumOff val="10000"/>
                  </a:schemeClr>
                </a:solidFill>
              </a:rPr>
              <a:t>.</a:t>
            </a:r>
          </a:p>
          <a:p>
            <a:pPr marL="342900" lvl="0" indent="-342900" fontAlgn="t">
              <a:lnSpc>
                <a:spcPct val="120000"/>
              </a:lnSpc>
            </a:pPr>
            <a:endParaRPr lang="sv-SE" sz="1100" dirty="0">
              <a:solidFill>
                <a:schemeClr val="tx2">
                  <a:lumMod val="90000"/>
                  <a:lumOff val="10000"/>
                </a:schemeClr>
              </a:solidFill>
            </a:endParaRPr>
          </a:p>
          <a:p>
            <a:pPr marL="342900" lvl="0" indent="-342900" fontAlgn="t">
              <a:lnSpc>
                <a:spcPct val="120000"/>
              </a:lnSpc>
            </a:pPr>
            <a:r>
              <a:rPr lang="sv-SE" sz="2500" dirty="0" err="1">
                <a:solidFill>
                  <a:schemeClr val="tx2">
                    <a:lumMod val="90000"/>
                    <a:lumOff val="10000"/>
                  </a:schemeClr>
                </a:solidFill>
              </a:rPr>
              <a:t>You</a:t>
            </a:r>
            <a:r>
              <a:rPr lang="sv-SE" sz="2500" dirty="0">
                <a:solidFill>
                  <a:schemeClr val="tx2">
                    <a:lumMod val="90000"/>
                    <a:lumOff val="10000"/>
                  </a:schemeClr>
                </a:solidFill>
              </a:rPr>
              <a:t> </a:t>
            </a:r>
            <a:r>
              <a:rPr lang="sv-SE" sz="2500" dirty="0" err="1">
                <a:solidFill>
                  <a:schemeClr val="tx2">
                    <a:lumMod val="90000"/>
                    <a:lumOff val="10000"/>
                  </a:schemeClr>
                </a:solidFill>
              </a:rPr>
              <a:t>then</a:t>
            </a:r>
            <a:r>
              <a:rPr lang="sv-SE" sz="2500" dirty="0">
                <a:solidFill>
                  <a:schemeClr val="tx2">
                    <a:lumMod val="90000"/>
                    <a:lumOff val="10000"/>
                  </a:schemeClr>
                </a:solidFill>
              </a:rPr>
              <a:t> </a:t>
            </a:r>
            <a:r>
              <a:rPr lang="sv-SE" sz="2500" dirty="0" err="1">
                <a:solidFill>
                  <a:schemeClr val="tx2">
                    <a:lumMod val="90000"/>
                    <a:lumOff val="10000"/>
                  </a:schemeClr>
                </a:solidFill>
              </a:rPr>
              <a:t>contact</a:t>
            </a:r>
            <a:r>
              <a:rPr lang="sv-SE" sz="2500" dirty="0">
                <a:solidFill>
                  <a:schemeClr val="tx2">
                    <a:lumMod val="90000"/>
                    <a:lumOff val="10000"/>
                  </a:schemeClr>
                </a:solidFill>
              </a:rPr>
              <a:t> the research team and </a:t>
            </a:r>
            <a:r>
              <a:rPr lang="sv-SE" sz="2500" dirty="0" err="1">
                <a:solidFill>
                  <a:schemeClr val="tx2">
                    <a:lumMod val="90000"/>
                    <a:lumOff val="10000"/>
                  </a:schemeClr>
                </a:solidFill>
              </a:rPr>
              <a:t>provide</a:t>
            </a:r>
            <a:r>
              <a:rPr lang="sv-SE" sz="2500" dirty="0">
                <a:solidFill>
                  <a:schemeClr val="tx2">
                    <a:lumMod val="90000"/>
                    <a:lumOff val="10000"/>
                  </a:schemeClr>
                </a:solidFill>
              </a:rPr>
              <a:t> the </a:t>
            </a:r>
            <a:r>
              <a:rPr lang="sv-SE" sz="2500" dirty="0" err="1">
                <a:solidFill>
                  <a:schemeClr val="tx2">
                    <a:lumMod val="90000"/>
                    <a:lumOff val="10000"/>
                  </a:schemeClr>
                </a:solidFill>
              </a:rPr>
              <a:t>patient’s</a:t>
            </a:r>
            <a:r>
              <a:rPr lang="sv-SE" sz="2500" dirty="0">
                <a:solidFill>
                  <a:schemeClr val="tx2">
                    <a:lumMod val="90000"/>
                    <a:lumOff val="10000"/>
                  </a:schemeClr>
                </a:solidFill>
              </a:rPr>
              <a:t> </a:t>
            </a:r>
            <a:r>
              <a:rPr lang="sv-SE" sz="2500" dirty="0" err="1">
                <a:solidFill>
                  <a:schemeClr val="tx2">
                    <a:lumMod val="90000"/>
                    <a:lumOff val="10000"/>
                  </a:schemeClr>
                </a:solidFill>
              </a:rPr>
              <a:t>contact</a:t>
            </a:r>
            <a:r>
              <a:rPr lang="sv-SE" sz="2500" dirty="0">
                <a:solidFill>
                  <a:schemeClr val="tx2">
                    <a:lumMod val="90000"/>
                    <a:lumOff val="10000"/>
                  </a:schemeClr>
                </a:solidFill>
              </a:rPr>
              <a:t> </a:t>
            </a:r>
            <a:r>
              <a:rPr lang="sv-SE" sz="2500" dirty="0" err="1">
                <a:solidFill>
                  <a:schemeClr val="tx2">
                    <a:lumMod val="90000"/>
                    <a:lumOff val="10000"/>
                  </a:schemeClr>
                </a:solidFill>
              </a:rPr>
              <a:t>details</a:t>
            </a:r>
            <a:r>
              <a:rPr lang="sv-SE" sz="2500" dirty="0">
                <a:solidFill>
                  <a:schemeClr val="tx2">
                    <a:lumMod val="90000"/>
                    <a:lumOff val="10000"/>
                  </a:schemeClr>
                </a:solidFill>
              </a:rPr>
              <a:t>.</a:t>
            </a:r>
          </a:p>
          <a:p>
            <a:pPr marL="342900" lvl="0" indent="-342900" fontAlgn="t">
              <a:lnSpc>
                <a:spcPct val="120000"/>
              </a:lnSpc>
            </a:pPr>
            <a:endParaRPr lang="sv-SE" sz="1100" dirty="0">
              <a:solidFill>
                <a:schemeClr val="tx2">
                  <a:lumMod val="90000"/>
                  <a:lumOff val="10000"/>
                </a:schemeClr>
              </a:solidFill>
            </a:endParaRPr>
          </a:p>
          <a:p>
            <a:pPr marL="342900" lvl="0" indent="-342900" fontAlgn="t">
              <a:lnSpc>
                <a:spcPct val="120000"/>
              </a:lnSpc>
            </a:pPr>
            <a:r>
              <a:rPr lang="sv-SE" sz="2500" dirty="0">
                <a:solidFill>
                  <a:schemeClr val="tx2">
                    <a:lumMod val="90000"/>
                    <a:lumOff val="10000"/>
                  </a:schemeClr>
                </a:solidFill>
              </a:rPr>
              <a:t>The research team </a:t>
            </a:r>
            <a:r>
              <a:rPr lang="sv-SE" sz="2500" dirty="0" err="1">
                <a:solidFill>
                  <a:schemeClr val="tx2">
                    <a:lumMod val="90000"/>
                    <a:lumOff val="10000"/>
                  </a:schemeClr>
                </a:solidFill>
              </a:rPr>
              <a:t>then</a:t>
            </a:r>
            <a:r>
              <a:rPr lang="sv-SE" sz="2500" dirty="0">
                <a:solidFill>
                  <a:schemeClr val="tx2">
                    <a:lumMod val="90000"/>
                    <a:lumOff val="10000"/>
                  </a:schemeClr>
                </a:solidFill>
              </a:rPr>
              <a:t> </a:t>
            </a:r>
            <a:r>
              <a:rPr lang="sv-SE" sz="2500" dirty="0" err="1">
                <a:solidFill>
                  <a:schemeClr val="tx2">
                    <a:lumMod val="90000"/>
                    <a:lumOff val="10000"/>
                  </a:schemeClr>
                </a:solidFill>
              </a:rPr>
              <a:t>contacts</a:t>
            </a:r>
            <a:r>
              <a:rPr lang="sv-SE" sz="2500" dirty="0">
                <a:solidFill>
                  <a:schemeClr val="tx2">
                    <a:lumMod val="90000"/>
                    <a:lumOff val="10000"/>
                  </a:schemeClr>
                </a:solidFill>
              </a:rPr>
              <a:t> the patient and is </a:t>
            </a:r>
            <a:r>
              <a:rPr lang="sv-SE" sz="2500" dirty="0" err="1">
                <a:solidFill>
                  <a:schemeClr val="tx2">
                    <a:lumMod val="90000"/>
                    <a:lumOff val="10000"/>
                  </a:schemeClr>
                </a:solidFill>
              </a:rPr>
              <a:t>responsible</a:t>
            </a:r>
            <a:r>
              <a:rPr lang="sv-SE" sz="2500" dirty="0">
                <a:solidFill>
                  <a:schemeClr val="tx2">
                    <a:lumMod val="90000"/>
                    <a:lumOff val="10000"/>
                  </a:schemeClr>
                </a:solidFill>
              </a:rPr>
              <a:t> for all </a:t>
            </a:r>
            <a:r>
              <a:rPr lang="sv-SE" sz="2500" dirty="0" err="1">
                <a:solidFill>
                  <a:schemeClr val="tx2">
                    <a:lumMod val="90000"/>
                    <a:lumOff val="10000"/>
                  </a:schemeClr>
                </a:solidFill>
              </a:rPr>
              <a:t>further</a:t>
            </a:r>
            <a:r>
              <a:rPr lang="sv-SE" sz="2500" dirty="0">
                <a:solidFill>
                  <a:schemeClr val="tx2">
                    <a:lumMod val="90000"/>
                    <a:lumOff val="10000"/>
                  </a:schemeClr>
                </a:solidFill>
              </a:rPr>
              <a:t> </a:t>
            </a:r>
            <a:r>
              <a:rPr lang="sv-SE" sz="2500" dirty="0" err="1">
                <a:solidFill>
                  <a:schemeClr val="tx2">
                    <a:lumMod val="90000"/>
                    <a:lumOff val="10000"/>
                  </a:schemeClr>
                </a:solidFill>
              </a:rPr>
              <a:t>follow-up</a:t>
            </a:r>
            <a:r>
              <a:rPr lang="sv-SE" sz="2500" dirty="0">
                <a:solidFill>
                  <a:schemeClr val="tx2">
                    <a:lumMod val="90000"/>
                    <a:lumOff val="10000"/>
                  </a:schemeClr>
                </a:solidFill>
              </a:rPr>
              <a:t>. The </a:t>
            </a:r>
            <a:r>
              <a:rPr lang="sv-SE" sz="2500" dirty="0" err="1">
                <a:solidFill>
                  <a:schemeClr val="tx2">
                    <a:lumMod val="90000"/>
                    <a:lumOff val="10000"/>
                  </a:schemeClr>
                </a:solidFill>
              </a:rPr>
              <a:t>study</a:t>
            </a:r>
            <a:r>
              <a:rPr lang="sv-SE" sz="2500" dirty="0">
                <a:solidFill>
                  <a:schemeClr val="tx2">
                    <a:lumMod val="90000"/>
                    <a:lumOff val="10000"/>
                  </a:schemeClr>
                </a:solidFill>
              </a:rPr>
              <a:t> </a:t>
            </a:r>
            <a:r>
              <a:rPr lang="sv-SE" sz="2500" dirty="0" err="1">
                <a:solidFill>
                  <a:schemeClr val="tx2">
                    <a:lumMod val="90000"/>
                    <a:lumOff val="10000"/>
                  </a:schemeClr>
                </a:solidFill>
              </a:rPr>
              <a:t>therefore</a:t>
            </a:r>
            <a:r>
              <a:rPr lang="sv-SE" sz="2500" dirty="0">
                <a:solidFill>
                  <a:schemeClr val="tx2">
                    <a:lumMod val="90000"/>
                    <a:lumOff val="10000"/>
                  </a:schemeClr>
                </a:solidFill>
              </a:rPr>
              <a:t> </a:t>
            </a:r>
            <a:r>
              <a:rPr lang="sv-SE" sz="2500" dirty="0" err="1">
                <a:solidFill>
                  <a:schemeClr val="tx2">
                    <a:lumMod val="90000"/>
                    <a:lumOff val="10000"/>
                  </a:schemeClr>
                </a:solidFill>
              </a:rPr>
              <a:t>involves</a:t>
            </a:r>
            <a:r>
              <a:rPr lang="sv-SE" sz="2500" dirty="0">
                <a:solidFill>
                  <a:schemeClr val="tx2">
                    <a:lumMod val="90000"/>
                    <a:lumOff val="10000"/>
                  </a:schemeClr>
                </a:solidFill>
              </a:rPr>
              <a:t> no </a:t>
            </a:r>
            <a:r>
              <a:rPr lang="sv-SE" sz="2500" dirty="0" err="1">
                <a:solidFill>
                  <a:schemeClr val="tx2">
                    <a:lumMod val="90000"/>
                    <a:lumOff val="10000"/>
                  </a:schemeClr>
                </a:solidFill>
              </a:rPr>
              <a:t>additional</a:t>
            </a:r>
            <a:r>
              <a:rPr lang="sv-SE" sz="2500" dirty="0">
                <a:solidFill>
                  <a:schemeClr val="tx2">
                    <a:lumMod val="90000"/>
                    <a:lumOff val="10000"/>
                  </a:schemeClr>
                </a:solidFill>
              </a:rPr>
              <a:t> </a:t>
            </a:r>
            <a:r>
              <a:rPr lang="sv-SE" sz="2500" dirty="0" err="1">
                <a:solidFill>
                  <a:schemeClr val="tx2">
                    <a:lumMod val="90000"/>
                    <a:lumOff val="10000"/>
                  </a:schemeClr>
                </a:solidFill>
              </a:rPr>
              <a:t>workload</a:t>
            </a:r>
            <a:r>
              <a:rPr lang="sv-SE" sz="2500" dirty="0">
                <a:solidFill>
                  <a:schemeClr val="tx2">
                    <a:lumMod val="90000"/>
                    <a:lumOff val="10000"/>
                  </a:schemeClr>
                </a:solidFill>
              </a:rPr>
              <a:t> for the </a:t>
            </a:r>
            <a:r>
              <a:rPr lang="sv-SE" sz="2500" dirty="0" err="1">
                <a:solidFill>
                  <a:schemeClr val="tx2">
                    <a:lumMod val="90000"/>
                    <a:lumOff val="10000"/>
                  </a:schemeClr>
                </a:solidFill>
              </a:rPr>
              <a:t>clinic’s</a:t>
            </a:r>
            <a:r>
              <a:rPr lang="sv-SE" sz="2500" dirty="0">
                <a:solidFill>
                  <a:schemeClr val="tx2">
                    <a:lumMod val="90000"/>
                    <a:lumOff val="10000"/>
                  </a:schemeClr>
                </a:solidFill>
              </a:rPr>
              <a:t> nurses.</a:t>
            </a:r>
          </a:p>
          <a:p>
            <a:endParaRPr lang="sv-SE" sz="1100" dirty="0"/>
          </a:p>
          <a:p>
            <a:endParaRPr lang="sv-SE" sz="1100" dirty="0"/>
          </a:p>
        </p:txBody>
      </p:sp>
    </p:spTree>
    <p:extLst>
      <p:ext uri="{BB962C8B-B14F-4D97-AF65-F5344CB8AC3E}">
        <p14:creationId xmlns:p14="http://schemas.microsoft.com/office/powerpoint/2010/main" val="725624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615F8B-E5A9-371F-E510-845659D60BF7}"/>
              </a:ext>
            </a:extLst>
          </p:cNvPr>
          <p:cNvSpPr>
            <a:spLocks noGrp="1"/>
          </p:cNvSpPr>
          <p:nvPr>
            <p:ph type="title"/>
          </p:nvPr>
        </p:nvSpPr>
        <p:spPr>
          <a:xfrm>
            <a:off x="3617774" y="594952"/>
            <a:ext cx="5148943" cy="1325563"/>
          </a:xfrm>
        </p:spPr>
        <p:txBody>
          <a:bodyPr>
            <a:normAutofit fontScale="90000"/>
          </a:bodyPr>
          <a:lstStyle/>
          <a:p>
            <a:pPr algn="ctr"/>
            <a:r>
              <a:rPr lang="en-US" sz="3600" dirty="0">
                <a:solidFill>
                  <a:schemeClr val="tx2">
                    <a:lumMod val="90000"/>
                    <a:lumOff val="10000"/>
                  </a:schemeClr>
                </a:solidFill>
              </a:rPr>
              <a:t>Please feel free to contact us.</a:t>
            </a:r>
            <a:br>
              <a:rPr lang="sv-SE" dirty="0"/>
            </a:br>
            <a:endParaRPr lang="sv-SE" dirty="0"/>
          </a:p>
        </p:txBody>
      </p:sp>
      <p:graphicFrame>
        <p:nvGraphicFramePr>
          <p:cNvPr id="4" name="Platshållare för innehåll 3">
            <a:extLst>
              <a:ext uri="{FF2B5EF4-FFF2-40B4-BE49-F238E27FC236}">
                <a16:creationId xmlns:a16="http://schemas.microsoft.com/office/drawing/2014/main" id="{65ED442B-9978-44AA-959F-D8A7DB143626}"/>
              </a:ext>
            </a:extLst>
          </p:cNvPr>
          <p:cNvGraphicFramePr>
            <a:graphicFrameLocks noGrp="1"/>
          </p:cNvGraphicFramePr>
          <p:nvPr>
            <p:ph idx="1"/>
            <p:extLst>
              <p:ext uri="{D42A27DB-BD31-4B8C-83A1-F6EECF244321}">
                <p14:modId xmlns:p14="http://schemas.microsoft.com/office/powerpoint/2010/main" val="3883303716"/>
              </p:ext>
            </p:extLst>
          </p:nvPr>
        </p:nvGraphicFramePr>
        <p:xfrm>
          <a:off x="1788763" y="1863772"/>
          <a:ext cx="8806966" cy="4647692"/>
        </p:xfrm>
        <a:graphic>
          <a:graphicData uri="http://schemas.openxmlformats.org/drawingml/2006/table">
            <a:tbl>
              <a:tblPr>
                <a:tableStyleId>{5C22544A-7EE6-4342-B048-85BDC9FD1C3A}</a:tableStyleId>
              </a:tblPr>
              <a:tblGrid>
                <a:gridCol w="2303959">
                  <a:extLst>
                    <a:ext uri="{9D8B030D-6E8A-4147-A177-3AD203B41FA5}">
                      <a16:colId xmlns:a16="http://schemas.microsoft.com/office/drawing/2014/main" val="864881891"/>
                    </a:ext>
                  </a:extLst>
                </a:gridCol>
                <a:gridCol w="6503007">
                  <a:extLst>
                    <a:ext uri="{9D8B030D-6E8A-4147-A177-3AD203B41FA5}">
                      <a16:colId xmlns:a16="http://schemas.microsoft.com/office/drawing/2014/main" val="4200451852"/>
                    </a:ext>
                  </a:extLst>
                </a:gridCol>
              </a:tblGrid>
              <a:tr h="2098300">
                <a:tc>
                  <a:txBody>
                    <a:bodyPr/>
                    <a:lstStyle/>
                    <a:p>
                      <a:pPr>
                        <a:buNone/>
                      </a:pPr>
                      <a:endParaRPr lang="sv-SE" sz="1200">
                        <a:effectLst/>
                        <a:latin typeface="Aptos" panose="020B0004020202020204" pitchFamily="34" charset="0"/>
                      </a:endParaRPr>
                    </a:p>
                  </a:txBody>
                  <a:tcPr marL="68580" marR="68580" marT="0" marB="0"/>
                </a:tc>
                <a:tc>
                  <a:txBody>
                    <a:bodyPr/>
                    <a:lstStyle/>
                    <a:p>
                      <a:pPr>
                        <a:lnSpc>
                          <a:spcPct val="116000"/>
                        </a:lnSpc>
                        <a:spcAft>
                          <a:spcPts val="600"/>
                        </a:spcAft>
                        <a:buNone/>
                      </a:pPr>
                      <a:r>
                        <a:rPr lang="sv-SE" sz="1600" dirty="0">
                          <a:effectLst/>
                        </a:rPr>
                        <a:t>Annette Waldemar</a:t>
                      </a:r>
                    </a:p>
                    <a:p>
                      <a:pPr>
                        <a:lnSpc>
                          <a:spcPct val="116000"/>
                        </a:lnSpc>
                        <a:spcAft>
                          <a:spcPts val="800"/>
                        </a:spcAft>
                        <a:buNone/>
                      </a:pPr>
                      <a:r>
                        <a:rPr lang="en-US" sz="1600" dirty="0">
                          <a:effectLst/>
                        </a:rPr>
                        <a:t>PHD, Specialist Nurse, </a:t>
                      </a:r>
                      <a:r>
                        <a:rPr lang="en-US" sz="1600" dirty="0" err="1">
                          <a:effectLst/>
                        </a:rPr>
                        <a:t>Internationell</a:t>
                      </a:r>
                      <a:r>
                        <a:rPr lang="en-US" sz="1600" dirty="0">
                          <a:effectLst/>
                        </a:rPr>
                        <a:t> Research Coordinator </a:t>
                      </a:r>
                    </a:p>
                    <a:p>
                      <a:pPr>
                        <a:lnSpc>
                          <a:spcPct val="116000"/>
                        </a:lnSpc>
                        <a:spcAft>
                          <a:spcPts val="800"/>
                        </a:spcAft>
                        <a:buNone/>
                      </a:pPr>
                      <a:r>
                        <a:rPr lang="en-US" sz="1600" dirty="0">
                          <a:effectLst/>
                        </a:rPr>
                        <a:t>Department of Health, Medicine and Care, Linköping University </a:t>
                      </a:r>
                    </a:p>
                    <a:p>
                      <a:pPr>
                        <a:lnSpc>
                          <a:spcPct val="116000"/>
                        </a:lnSpc>
                        <a:spcAft>
                          <a:spcPts val="800"/>
                        </a:spcAft>
                        <a:buNone/>
                      </a:pPr>
                      <a:r>
                        <a:rPr lang="en-US" sz="1600" dirty="0">
                          <a:effectLst/>
                        </a:rPr>
                        <a:t>Department of Cardiology, </a:t>
                      </a:r>
                      <a:r>
                        <a:rPr lang="en-US" sz="1600" dirty="0" err="1">
                          <a:effectLst/>
                        </a:rPr>
                        <a:t>Vrinnevi</a:t>
                      </a:r>
                      <a:r>
                        <a:rPr lang="en-US" sz="1600" dirty="0">
                          <a:effectLst/>
                        </a:rPr>
                        <a:t> Hospital</a:t>
                      </a:r>
                      <a:r>
                        <a:rPr lang="sv-SE" sz="1600" dirty="0">
                          <a:effectLst/>
                        </a:rPr>
                        <a:t>, Norrköping</a:t>
                      </a:r>
                    </a:p>
                    <a:p>
                      <a:pPr>
                        <a:lnSpc>
                          <a:spcPct val="116000"/>
                        </a:lnSpc>
                        <a:spcAft>
                          <a:spcPts val="800"/>
                        </a:spcAft>
                        <a:buNone/>
                      </a:pPr>
                      <a:r>
                        <a:rPr lang="en-US" sz="1600" dirty="0">
                          <a:effectLst/>
                        </a:rPr>
                        <a:t>E-mail: </a:t>
                      </a:r>
                      <a:r>
                        <a:rPr lang="en-US" sz="1600" u="sng" dirty="0">
                          <a:effectLst/>
                          <a:hlinkClick r:id="rId2"/>
                        </a:rPr>
                        <a:t>annette.waldemar@liu.se</a:t>
                      </a:r>
                      <a:r>
                        <a:rPr lang="en-US" sz="1600" dirty="0">
                          <a:effectLst/>
                        </a:rPr>
                        <a:t>, </a:t>
                      </a:r>
                      <a:r>
                        <a:rPr lang="en-US" sz="1600" u="sng" dirty="0">
                          <a:effectLst/>
                          <a:hlinkClick r:id="rId3"/>
                        </a:rPr>
                        <a:t>kontakt@hjartstoppsoverlevare.se</a:t>
                      </a:r>
                      <a:r>
                        <a:rPr lang="sv-SE" sz="1600" dirty="0">
                          <a:effectLst/>
                        </a:rPr>
                        <a:t> </a:t>
                      </a:r>
                    </a:p>
                    <a:p>
                      <a:pPr marL="0" marR="0" lvl="0" indent="0" algn="l" defTabSz="914400" rtl="0" eaLnBrk="1" fontAlgn="auto" latinLnBrk="0" hangingPunct="1">
                        <a:lnSpc>
                          <a:spcPct val="116000"/>
                        </a:lnSpc>
                        <a:spcBef>
                          <a:spcPts val="0"/>
                        </a:spcBef>
                        <a:spcAft>
                          <a:spcPts val="800"/>
                        </a:spcAft>
                        <a:buClrTx/>
                        <a:buSzTx/>
                        <a:buFontTx/>
                        <a:buNone/>
                        <a:tabLst/>
                        <a:defRPr/>
                      </a:pPr>
                      <a:r>
                        <a:rPr lang="sv-SE" sz="1600" dirty="0">
                          <a:effectLst/>
                        </a:rPr>
                        <a:t>Phone.nr: +46 76-939 95 88</a:t>
                      </a:r>
                    </a:p>
                    <a:p>
                      <a:pPr>
                        <a:lnSpc>
                          <a:spcPct val="116000"/>
                        </a:lnSpc>
                        <a:spcAft>
                          <a:spcPts val="800"/>
                        </a:spcAft>
                        <a:buNone/>
                      </a:pPr>
                      <a:r>
                        <a:rPr lang="sv-SE" sz="1200" dirty="0">
                          <a:effectLst/>
                        </a:rPr>
                        <a:t> </a:t>
                      </a:r>
                      <a:endParaRPr lang="sv-SE" sz="12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98680359"/>
                  </a:ext>
                </a:extLst>
              </a:tr>
              <a:tr h="2077285">
                <a:tc>
                  <a:txBody>
                    <a:bodyPr/>
                    <a:lstStyle/>
                    <a:p>
                      <a:pPr>
                        <a:buNone/>
                      </a:pPr>
                      <a:endParaRPr lang="sv-SE" sz="1200">
                        <a:effectLst/>
                        <a:latin typeface="Aptos" panose="020B0004020202020204" pitchFamily="34" charset="0"/>
                      </a:endParaRPr>
                    </a:p>
                  </a:txBody>
                  <a:tcPr marL="68580" marR="68580" marT="0" marB="0"/>
                </a:tc>
                <a:tc>
                  <a:txBody>
                    <a:bodyPr/>
                    <a:lstStyle/>
                    <a:p>
                      <a:pPr>
                        <a:lnSpc>
                          <a:spcPct val="116000"/>
                        </a:lnSpc>
                        <a:spcAft>
                          <a:spcPts val="600"/>
                        </a:spcAft>
                        <a:buNone/>
                      </a:pPr>
                      <a:r>
                        <a:rPr lang="sv-SE" sz="1600" dirty="0">
                          <a:effectLst/>
                        </a:rPr>
                        <a:t>Ingela Thylén</a:t>
                      </a:r>
                    </a:p>
                    <a:p>
                      <a:pPr>
                        <a:lnSpc>
                          <a:spcPct val="116000"/>
                        </a:lnSpc>
                        <a:spcAft>
                          <a:spcPts val="800"/>
                        </a:spcAft>
                        <a:buNone/>
                      </a:pPr>
                      <a:r>
                        <a:rPr lang="en-US" sz="1600" dirty="0">
                          <a:effectLst/>
                        </a:rPr>
                        <a:t>Nurse, Assistant Professor, Principal investigator (PI)</a:t>
                      </a:r>
                    </a:p>
                    <a:p>
                      <a:pPr>
                        <a:lnSpc>
                          <a:spcPct val="116000"/>
                        </a:lnSpc>
                        <a:spcAft>
                          <a:spcPts val="800"/>
                        </a:spcAft>
                        <a:buNone/>
                      </a:pPr>
                      <a:r>
                        <a:rPr lang="en-US" sz="1600" dirty="0">
                          <a:effectLst/>
                        </a:rPr>
                        <a:t>Department of Health, Medicine and Care, Linköping University</a:t>
                      </a:r>
                    </a:p>
                    <a:p>
                      <a:pPr>
                        <a:lnSpc>
                          <a:spcPct val="116000"/>
                        </a:lnSpc>
                        <a:spcAft>
                          <a:spcPts val="800"/>
                        </a:spcAft>
                        <a:buNone/>
                      </a:pPr>
                      <a:r>
                        <a:rPr lang="en-US" sz="1600" dirty="0">
                          <a:effectLst/>
                        </a:rPr>
                        <a:t> Department of Cardiology, Linköping University Hospital</a:t>
                      </a:r>
                      <a:r>
                        <a:rPr lang="sv-SE" sz="1600" dirty="0">
                          <a:effectLst/>
                        </a:rPr>
                        <a:t> </a:t>
                      </a:r>
                    </a:p>
                    <a:p>
                      <a:pPr>
                        <a:lnSpc>
                          <a:spcPct val="116000"/>
                        </a:lnSpc>
                        <a:spcAft>
                          <a:spcPts val="800"/>
                        </a:spcAft>
                        <a:buNone/>
                      </a:pPr>
                      <a:r>
                        <a:rPr lang="sv-SE" sz="1600" dirty="0">
                          <a:effectLst/>
                        </a:rPr>
                        <a:t>E-mail: </a:t>
                      </a:r>
                      <a:r>
                        <a:rPr lang="sv-SE" sz="1600" u="sng" dirty="0">
                          <a:effectLst/>
                          <a:hlinkClick r:id="rId4"/>
                        </a:rPr>
                        <a:t>ingela.thylen@liu.se</a:t>
                      </a:r>
                      <a:r>
                        <a:rPr lang="sv-SE" sz="1600" dirty="0">
                          <a:effectLst/>
                        </a:rPr>
                        <a:t> </a:t>
                      </a:r>
                    </a:p>
                    <a:p>
                      <a:pPr>
                        <a:lnSpc>
                          <a:spcPct val="116000"/>
                        </a:lnSpc>
                        <a:spcAft>
                          <a:spcPts val="600"/>
                        </a:spcAft>
                        <a:buNone/>
                      </a:pPr>
                      <a:r>
                        <a:rPr lang="sv-SE" sz="1600" dirty="0">
                          <a:effectLst/>
                        </a:rPr>
                        <a:t>Phone.nr: 010-103 21 80</a:t>
                      </a:r>
                      <a:endParaRPr lang="sv-SE" sz="16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9103697"/>
                  </a:ext>
                </a:extLst>
              </a:tr>
            </a:tbl>
          </a:graphicData>
        </a:graphic>
      </p:graphicFrame>
      <p:pic>
        <p:nvPicPr>
          <p:cNvPr id="5122" name="Bildobjekt 5" descr="En bild som visar Människoansikte, person, klädsel, leende&#10;&#10;AI-genererat innehåll kan vara felaktigt.">
            <a:extLst>
              <a:ext uri="{FF2B5EF4-FFF2-40B4-BE49-F238E27FC236}">
                <a16:creationId xmlns:a16="http://schemas.microsoft.com/office/drawing/2014/main" id="{08C06CE0-5B5A-72D3-9B75-581A59BC4D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3218" y="2241296"/>
            <a:ext cx="1998615" cy="1323758"/>
          </a:xfrm>
          <a:prstGeom prst="rect">
            <a:avLst/>
          </a:prstGeom>
          <a:noFill/>
          <a:extLst>
            <a:ext uri="{909E8E84-426E-40DD-AFC4-6F175D3DCCD1}">
              <a14:hiddenFill xmlns:a14="http://schemas.microsoft.com/office/drawing/2010/main">
                <a:solidFill>
                  <a:srgbClr val="FFFFFF"/>
                </a:solidFill>
              </a14:hiddenFill>
            </a:ext>
          </a:extLst>
        </p:spPr>
      </p:pic>
      <p:pic>
        <p:nvPicPr>
          <p:cNvPr id="5121" name="Bildobjekt 3">
            <a:extLst>
              <a:ext uri="{FF2B5EF4-FFF2-40B4-BE49-F238E27FC236}">
                <a16:creationId xmlns:a16="http://schemas.microsoft.com/office/drawing/2014/main" id="{7B679AE5-057E-6876-1440-2112C3C383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82683" y="4596996"/>
            <a:ext cx="1679684" cy="1668004"/>
          </a:xfrm>
          <a:prstGeom prst="rect">
            <a:avLst/>
          </a:prstGeom>
          <a:noFill/>
          <a:extLst>
            <a:ext uri="{909E8E84-426E-40DD-AFC4-6F175D3DCCD1}">
              <a14:hiddenFill xmlns:a14="http://schemas.microsoft.com/office/drawing/2010/main">
                <a:solidFill>
                  <a:srgbClr val="FFFFFF"/>
                </a:solidFill>
              </a14:hiddenFill>
            </a:ext>
          </a:extLst>
        </p:spPr>
      </p:pic>
      <p:pic>
        <p:nvPicPr>
          <p:cNvPr id="6" name="Bildobjekt 5">
            <a:extLst>
              <a:ext uri="{FF2B5EF4-FFF2-40B4-BE49-F238E27FC236}">
                <a16:creationId xmlns:a16="http://schemas.microsoft.com/office/drawing/2014/main" id="{155BA70A-3F43-F362-1A71-219544FE7EE7}"/>
              </a:ext>
            </a:extLst>
          </p:cNvPr>
          <p:cNvPicPr>
            <a:picLocks noChangeAspect="1"/>
          </p:cNvPicPr>
          <p:nvPr/>
        </p:nvPicPr>
        <p:blipFill>
          <a:blip r:embed="rId7"/>
          <a:stretch>
            <a:fillRect/>
          </a:stretch>
        </p:blipFill>
        <p:spPr>
          <a:xfrm>
            <a:off x="1682828" y="291745"/>
            <a:ext cx="1646264" cy="1325563"/>
          </a:xfrm>
          <a:prstGeom prst="rect">
            <a:avLst/>
          </a:prstGeom>
        </p:spPr>
      </p:pic>
      <p:pic>
        <p:nvPicPr>
          <p:cNvPr id="7" name="Bildobjekt 6">
            <a:extLst>
              <a:ext uri="{FF2B5EF4-FFF2-40B4-BE49-F238E27FC236}">
                <a16:creationId xmlns:a16="http://schemas.microsoft.com/office/drawing/2014/main" id="{B128C9F6-C8A1-C953-521B-88A8344B4978}"/>
              </a:ext>
            </a:extLst>
          </p:cNvPr>
          <p:cNvPicPr>
            <a:picLocks noChangeAspect="1"/>
          </p:cNvPicPr>
          <p:nvPr/>
        </p:nvPicPr>
        <p:blipFill>
          <a:blip r:embed="rId7"/>
          <a:stretch>
            <a:fillRect/>
          </a:stretch>
        </p:blipFill>
        <p:spPr>
          <a:xfrm>
            <a:off x="8862910" y="338163"/>
            <a:ext cx="1646264" cy="1325563"/>
          </a:xfrm>
          <a:prstGeom prst="rect">
            <a:avLst/>
          </a:prstGeom>
        </p:spPr>
      </p:pic>
    </p:spTree>
    <p:extLst>
      <p:ext uri="{BB962C8B-B14F-4D97-AF65-F5344CB8AC3E}">
        <p14:creationId xmlns:p14="http://schemas.microsoft.com/office/powerpoint/2010/main" val="45431988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920</TotalTime>
  <Words>887</Words>
  <Application>Microsoft Office PowerPoint</Application>
  <PresentationFormat>Bredbild</PresentationFormat>
  <Paragraphs>88</Paragraphs>
  <Slides>13</Slides>
  <Notes>2</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13</vt:i4>
      </vt:variant>
    </vt:vector>
  </HeadingPairs>
  <TitlesOfParts>
    <vt:vector size="21" baseType="lpstr">
      <vt:lpstr>Aptos</vt:lpstr>
      <vt:lpstr>Aptos Display</vt:lpstr>
      <vt:lpstr>Arial</vt:lpstr>
      <vt:lpstr>Calibri</vt:lpstr>
      <vt:lpstr>Segoe UI</vt:lpstr>
      <vt:lpstr>Segoe UI Symbol</vt:lpstr>
      <vt:lpstr>Wingdings</vt:lpstr>
      <vt:lpstr>Office-tema</vt:lpstr>
      <vt:lpstr>PowerPoint-presentation</vt:lpstr>
      <vt:lpstr>Background</vt:lpstr>
      <vt:lpstr>The ERC guidelines include a newly introduced final link in the  Chain of Survival,  emphasizing the importance of recovery in restoring quality of life for cardiac arrest survivors and their loved ones.</vt:lpstr>
      <vt:lpstr>PowerPoint-presentation</vt:lpstr>
      <vt:lpstr>PowerPoint-presentation</vt:lpstr>
      <vt:lpstr>The support program was developed through co-creation with survivors, the research team, and various subject matter experts.  </vt:lpstr>
      <vt:lpstr>CARDIS-study</vt:lpstr>
      <vt:lpstr>PowerPoint-presentation</vt:lpstr>
      <vt:lpstr>RCT </vt:lpstr>
      <vt:lpstr>Inclusion and exclusion criteria</vt:lpstr>
      <vt:lpstr>Studydesign </vt:lpstr>
      <vt:lpstr>  What does participation in the study involve? </vt:lpstr>
      <vt:lpstr>Please feel free to contact us.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Annette Waldemar</dc:creator>
  <cp:lastModifiedBy>Annette Waldemar</cp:lastModifiedBy>
  <cp:revision>2</cp:revision>
  <dcterms:created xsi:type="dcterms:W3CDTF">2025-11-27T08:58:18Z</dcterms:created>
  <dcterms:modified xsi:type="dcterms:W3CDTF">2026-10-23T10:32:59Z</dcterms:modified>
</cp:coreProperties>
</file>